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1"/>
  </p:notesMasterIdLst>
  <p:sldIdLst>
    <p:sldId id="257" r:id="rId2"/>
    <p:sldId id="319" r:id="rId3"/>
    <p:sldId id="260" r:id="rId4"/>
    <p:sldId id="259" r:id="rId5"/>
    <p:sldId id="261" r:id="rId6"/>
    <p:sldId id="262" r:id="rId7"/>
    <p:sldId id="263" r:id="rId8"/>
    <p:sldId id="308" r:id="rId9"/>
    <p:sldId id="281" r:id="rId10"/>
    <p:sldId id="270" r:id="rId11"/>
    <p:sldId id="274" r:id="rId12"/>
    <p:sldId id="272" r:id="rId13"/>
    <p:sldId id="273" r:id="rId14"/>
    <p:sldId id="280" r:id="rId15"/>
    <p:sldId id="307" r:id="rId16"/>
    <p:sldId id="284" r:id="rId17"/>
    <p:sldId id="310" r:id="rId18"/>
    <p:sldId id="320" r:id="rId19"/>
    <p:sldId id="321" r:id="rId20"/>
    <p:sldId id="322" r:id="rId21"/>
    <p:sldId id="323" r:id="rId22"/>
    <p:sldId id="324" r:id="rId23"/>
    <p:sldId id="325" r:id="rId24"/>
    <p:sldId id="326" r:id="rId25"/>
    <p:sldId id="327" r:id="rId26"/>
    <p:sldId id="283" r:id="rId27"/>
    <p:sldId id="265" r:id="rId28"/>
    <p:sldId id="328"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279" r:id="rId48"/>
    <p:sldId id="305" r:id="rId49"/>
    <p:sldId id="30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3">
          <p15:clr>
            <a:srgbClr val="A4A3A4"/>
          </p15:clr>
        </p15:guide>
        <p15:guide id="2" pos="2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1" d="100"/>
          <a:sy n="81" d="100"/>
        </p:scale>
        <p:origin x="1498" y="62"/>
      </p:cViewPr>
      <p:guideLst>
        <p:guide orient="horz" pos="783"/>
        <p:guide pos="289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A740F-4472-4B48-B75D-4BB5129D94D4}" type="datetimeFigureOut">
              <a:rPr lang="pt-BR" smtClean="0"/>
              <a:t>10/05/2021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DBB3E7-8D8A-42BC-8A09-473631B7B7DF}" type="slidenum">
              <a:rPr lang="pt-BR" smtClean="0"/>
              <a:t>‹nº›</a:t>
            </a:fld>
            <a:endParaRPr lang="pt-BR"/>
          </a:p>
        </p:txBody>
      </p:sp>
    </p:spTree>
    <p:extLst>
      <p:ext uri="{BB962C8B-B14F-4D97-AF65-F5344CB8AC3E}">
        <p14:creationId xmlns:p14="http://schemas.microsoft.com/office/powerpoint/2010/main" val="4067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A8D516B-4B3A-41D1-8147-FEA97F5D1033}" type="slidenum">
              <a:rPr lang="pt-BR" smtClean="0"/>
              <a:t>10</a:t>
            </a:fld>
            <a:endParaRPr lang="pt-BR"/>
          </a:p>
        </p:txBody>
      </p:sp>
    </p:spTree>
    <p:extLst>
      <p:ext uri="{BB962C8B-B14F-4D97-AF65-F5344CB8AC3E}">
        <p14:creationId xmlns:p14="http://schemas.microsoft.com/office/powerpoint/2010/main" val="179337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A8D516B-4B3A-41D1-8147-FEA97F5D1033}" type="slidenum">
              <a:rPr lang="pt-BR" smtClean="0"/>
              <a:t>13</a:t>
            </a:fld>
            <a:endParaRPr lang="pt-BR"/>
          </a:p>
        </p:txBody>
      </p:sp>
    </p:spTree>
    <p:extLst>
      <p:ext uri="{BB962C8B-B14F-4D97-AF65-F5344CB8AC3E}">
        <p14:creationId xmlns:p14="http://schemas.microsoft.com/office/powerpoint/2010/main" val="3880745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fundo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caravana_vasa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308" y="145433"/>
            <a:ext cx="3752088" cy="441960"/>
          </a:xfrm>
          <a:prstGeom prst="rect">
            <a:avLst/>
          </a:prstGeom>
        </p:spPr>
      </p:pic>
      <p:sp>
        <p:nvSpPr>
          <p:cNvPr id="9" name="TextBox 8"/>
          <p:cNvSpPr txBox="1"/>
          <p:nvPr/>
        </p:nvSpPr>
        <p:spPr>
          <a:xfrm>
            <a:off x="317501" y="2936640"/>
            <a:ext cx="8497888" cy="379591"/>
          </a:xfrm>
          <a:prstGeom prst="rect">
            <a:avLst/>
          </a:prstGeom>
          <a:noFill/>
        </p:spPr>
        <p:txBody>
          <a:bodyPr wrap="square" rtlCol="0">
            <a:spAutoFit/>
          </a:bodyPr>
          <a:lstStyle/>
          <a:p>
            <a:pPr>
              <a:lnSpc>
                <a:spcPct val="120000"/>
              </a:lnSpc>
            </a:pPr>
            <a:r>
              <a:rPr lang="pt-BR" sz="1600" dirty="0">
                <a:solidFill>
                  <a:schemeClr val="bg1">
                    <a:lumMod val="50000"/>
                  </a:schemeClr>
                </a:solidFill>
                <a:latin typeface="+mj-lt"/>
              </a:rPr>
              <a:t>Texto</a:t>
            </a:r>
            <a:endParaRPr lang="en-US" sz="1600" dirty="0">
              <a:solidFill>
                <a:schemeClr val="bg1">
                  <a:lumMod val="50000"/>
                </a:schemeClr>
              </a:solidFill>
              <a:latin typeface="+mj-lt"/>
            </a:endParaRPr>
          </a:p>
        </p:txBody>
      </p:sp>
    </p:spTree>
    <p:extLst>
      <p:ext uri="{BB962C8B-B14F-4D97-AF65-F5344CB8AC3E}">
        <p14:creationId xmlns:p14="http://schemas.microsoft.com/office/powerpoint/2010/main" val="189987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caravana_vasa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069" y="145433"/>
              <a:ext cx="3752088" cy="441960"/>
            </a:xfrm>
            <a:prstGeom prst="rect">
              <a:avLst/>
            </a:prstGeom>
          </p:spPr>
        </p:pic>
      </p:grpSp>
      <p:sp>
        <p:nvSpPr>
          <p:cNvPr id="10" name="Title 1"/>
          <p:cNvSpPr>
            <a:spLocks noGrp="1"/>
          </p:cNvSpPr>
          <p:nvPr>
            <p:ph type="title" hasCustomPrompt="1"/>
          </p:nvPr>
        </p:nvSpPr>
        <p:spPr>
          <a:xfrm>
            <a:off x="457200" y="2794318"/>
            <a:ext cx="8229600" cy="1143000"/>
          </a:xfrm>
          <a:prstGeom prst="rect">
            <a:avLst/>
          </a:prstGeom>
        </p:spPr>
        <p:txBody>
          <a:bodyPr/>
          <a:lstStyle>
            <a:lvl1pPr algn="l">
              <a:defRPr sz="2000">
                <a:solidFill>
                  <a:schemeClr val="bg1">
                    <a:lumMod val="50000"/>
                  </a:schemeClr>
                </a:solidFill>
              </a:defRPr>
            </a:lvl1pPr>
          </a:lstStyle>
          <a:p>
            <a:r>
              <a:rPr lang="en-US" dirty="0"/>
              <a:t>TEXTO</a:t>
            </a:r>
          </a:p>
        </p:txBody>
      </p:sp>
    </p:spTree>
    <p:extLst>
      <p:ext uri="{BB962C8B-B14F-4D97-AF65-F5344CB8AC3E}">
        <p14:creationId xmlns:p14="http://schemas.microsoft.com/office/powerpoint/2010/main" val="189987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caravana_vasa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069" y="145433"/>
              <a:ext cx="3752088" cy="441960"/>
            </a:xfrm>
            <a:prstGeom prst="rect">
              <a:avLst/>
            </a:prstGeom>
          </p:spPr>
        </p:pic>
      </p:grpSp>
      <p:sp>
        <p:nvSpPr>
          <p:cNvPr id="10" name="Title 1"/>
          <p:cNvSpPr>
            <a:spLocks noGrp="1"/>
          </p:cNvSpPr>
          <p:nvPr>
            <p:ph type="title" hasCustomPrompt="1"/>
          </p:nvPr>
        </p:nvSpPr>
        <p:spPr>
          <a:xfrm>
            <a:off x="457200" y="2794318"/>
            <a:ext cx="8229600" cy="1143000"/>
          </a:xfrm>
          <a:prstGeom prst="rect">
            <a:avLst/>
          </a:prstGeom>
        </p:spPr>
        <p:txBody>
          <a:bodyPr/>
          <a:lstStyle>
            <a:lvl1pPr algn="l">
              <a:defRPr sz="2000">
                <a:solidFill>
                  <a:schemeClr val="bg1">
                    <a:lumMod val="50000"/>
                  </a:schemeClr>
                </a:solidFill>
              </a:defRPr>
            </a:lvl1pPr>
          </a:lstStyle>
          <a:p>
            <a:r>
              <a:rPr lang="en-US" dirty="0"/>
              <a:t>TEXTO</a:t>
            </a:r>
          </a:p>
        </p:txBody>
      </p:sp>
    </p:spTree>
    <p:extLst>
      <p:ext uri="{BB962C8B-B14F-4D97-AF65-F5344CB8AC3E}">
        <p14:creationId xmlns:p14="http://schemas.microsoft.com/office/powerpoint/2010/main" val="189987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a:prstGeom prst="rect">
            <a:avLst/>
          </a:prstGeo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4D9FFFB4-400D-1240-AB24-6F86C96D4DFB}" type="datetimeFigureOut">
              <a:rPr lang="en-US" smtClean="0"/>
              <a:t>5/10/2021</a:t>
            </a:fld>
            <a:endParaRPr lang="en-US" dirty="0"/>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
        <p:nvSpPr>
          <p:cNvPr id="6" name="Slide Number Placeholder 5"/>
          <p:cNvSpPr>
            <a:spLocks noGrp="1"/>
          </p:cNvSpPr>
          <p:nvPr>
            <p:ph type="sldNum" sz="quarter" idx="12"/>
          </p:nvPr>
        </p:nvSpPr>
        <p:spPr>
          <a:xfrm>
            <a:off x="3810000" y="6172200"/>
            <a:ext cx="1828800" cy="365125"/>
          </a:xfrm>
          <a:prstGeom prst="rect">
            <a:avLst/>
          </a:prstGeom>
        </p:spPr>
        <p:txBody>
          <a:bodyPr/>
          <a:lstStyle/>
          <a:p>
            <a:fld id="{D57F1E4F-1CFF-5643-939E-217C01CDF565}" type="slidenum">
              <a:rPr lang="en-US" smtClean="0"/>
              <a:pPr/>
              <a:t>‹nº›</a:t>
            </a:fld>
            <a:endParaRPr lang="en-US" dirty="0"/>
          </a:p>
        </p:txBody>
      </p:sp>
      <p:sp>
        <p:nvSpPr>
          <p:cNvPr id="2" name="Title 1"/>
          <p:cNvSpPr>
            <a:spLocks noGrp="1"/>
          </p:cNvSpPr>
          <p:nvPr>
            <p:ph type="ctrTitle"/>
          </p:nvPr>
        </p:nvSpPr>
        <p:spPr>
          <a:xfrm>
            <a:off x="817581" y="3132290"/>
            <a:ext cx="7175351" cy="1793167"/>
          </a:xfrm>
          <a:prstGeom prst="rect">
            <a:avLst/>
          </a:prstGeom>
          <a:effectLst/>
        </p:spPr>
        <p:txBody>
          <a:bodyPr>
            <a:noAutofit/>
          </a:bodyPr>
          <a:lstStyle>
            <a:lvl1pPr marL="640080" indent="-457200" algn="l">
              <a:defRPr sz="5400"/>
            </a:lvl1pPr>
          </a:lstStyle>
          <a:p>
            <a:r>
              <a:rPr lang="pt-BR"/>
              <a:t>Clique para editar o título mestre</a:t>
            </a:r>
            <a:endParaRPr lang="en-US" dirty="0"/>
          </a:p>
        </p:txBody>
      </p:sp>
    </p:spTree>
    <p:extLst>
      <p:ext uri="{BB962C8B-B14F-4D97-AF65-F5344CB8AC3E}">
        <p14:creationId xmlns:p14="http://schemas.microsoft.com/office/powerpoint/2010/main" val="294648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4D9FFFB4-400D-1240-AB24-6F86C96D4DFB}" type="datetimeFigureOut">
              <a:rPr lang="en-US" smtClean="0"/>
              <a:t>5/10/2021</a:t>
            </a:fld>
            <a:endParaRPr lang="en-US" dirty="0"/>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
        <p:nvSpPr>
          <p:cNvPr id="6" name="Slide Number Placeholder 5"/>
          <p:cNvSpPr>
            <a:spLocks noGrp="1"/>
          </p:cNvSpPr>
          <p:nvPr>
            <p:ph type="sldNum" sz="quarter" idx="12"/>
          </p:nvPr>
        </p:nvSpPr>
        <p:spPr>
          <a:xfrm>
            <a:off x="3810000" y="6172200"/>
            <a:ext cx="1828800" cy="365125"/>
          </a:xfrm>
          <a:prstGeom prst="rect">
            <a:avLst/>
          </a:prstGeom>
        </p:spPr>
        <p:txBody>
          <a:bodyPr/>
          <a:lstStyle/>
          <a:p>
            <a:fld id="{D57F1E4F-1CFF-5643-939E-217C01CDF565}" type="slidenum">
              <a:rPr lang="en-US" smtClean="0"/>
              <a:pPr/>
              <a:t>‹nº›</a:t>
            </a:fld>
            <a:endParaRPr lang="en-US" dirty="0"/>
          </a:p>
        </p:txBody>
      </p:sp>
      <p:sp>
        <p:nvSpPr>
          <p:cNvPr id="8" name="Title 7"/>
          <p:cNvSpPr>
            <a:spLocks noGrp="1"/>
          </p:cNvSpPr>
          <p:nvPr>
            <p:ph type="title"/>
          </p:nvPr>
        </p:nvSpPr>
        <p:spPr>
          <a:xfrm>
            <a:off x="1793289" y="4372168"/>
            <a:ext cx="6512511" cy="1143000"/>
          </a:xfrm>
          <a:prstGeom prst="rect">
            <a:avLst/>
          </a:prstGeom>
        </p:spPr>
        <p:txBody>
          <a:bodyPr/>
          <a:lstStyle/>
          <a:p>
            <a:r>
              <a:rPr lang="pt-BR"/>
              <a:t>Clique para editar o título mestre</a:t>
            </a:r>
            <a:endParaRPr lang="en-US"/>
          </a:p>
        </p:txBody>
      </p:sp>
      <p:sp>
        <p:nvSpPr>
          <p:cNvPr id="10" name="Content Placeholder 9"/>
          <p:cNvSpPr>
            <a:spLocks noGrp="1"/>
          </p:cNvSpPr>
          <p:nvPr>
            <p:ph sz="quarter" idx="13"/>
          </p:nvPr>
        </p:nvSpPr>
        <p:spPr>
          <a:xfrm>
            <a:off x="1143000" y="731520"/>
            <a:ext cx="6400800" cy="3474720"/>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Tree>
    <p:extLst>
      <p:ext uri="{BB962C8B-B14F-4D97-AF65-F5344CB8AC3E}">
        <p14:creationId xmlns:p14="http://schemas.microsoft.com/office/powerpoint/2010/main" val="23192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4D9FFFB4-400D-1240-AB24-6F86C96D4DFB}" type="datetimeFigureOut">
              <a:rPr lang="en-US" smtClean="0"/>
              <a:t>5/10/2021</a:t>
            </a:fld>
            <a:endParaRPr lang="en-US" dirty="0"/>
          </a:p>
        </p:txBody>
      </p:sp>
      <p:sp>
        <p:nvSpPr>
          <p:cNvPr id="3" name="Footer Placeholder 2"/>
          <p:cNvSpPr>
            <a:spLocks noGrp="1"/>
          </p:cNvSpPr>
          <p:nvPr>
            <p:ph type="ftr" sz="quarter" idx="11"/>
          </p:nvPr>
        </p:nvSpPr>
        <p:spPr>
          <a:xfrm>
            <a:off x="457199" y="6172200"/>
            <a:ext cx="3352801" cy="365125"/>
          </a:xfrm>
          <a:prstGeom prst="rect">
            <a:avLst/>
          </a:prstGeom>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
        <p:nvSpPr>
          <p:cNvPr id="4" name="Slide Number Placeholder 3"/>
          <p:cNvSpPr>
            <a:spLocks noGrp="1"/>
          </p:cNvSpPr>
          <p:nvPr>
            <p:ph type="sldNum" sz="quarter" idx="12"/>
          </p:nvPr>
        </p:nvSpPr>
        <p:spPr>
          <a:xfrm>
            <a:off x="3810000" y="6172200"/>
            <a:ext cx="18288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675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undo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caravana_vasad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2308" y="145433"/>
            <a:ext cx="3752088" cy="441960"/>
          </a:xfrm>
          <a:prstGeom prst="rect">
            <a:avLst/>
          </a:prstGeom>
        </p:spPr>
      </p:pic>
      <p:sp>
        <p:nvSpPr>
          <p:cNvPr id="9" name="TextBox 8"/>
          <p:cNvSpPr txBox="1"/>
          <p:nvPr/>
        </p:nvSpPr>
        <p:spPr>
          <a:xfrm>
            <a:off x="317501" y="2936640"/>
            <a:ext cx="8497888" cy="379591"/>
          </a:xfrm>
          <a:prstGeom prst="rect">
            <a:avLst/>
          </a:prstGeom>
          <a:noFill/>
        </p:spPr>
        <p:txBody>
          <a:bodyPr wrap="square" rtlCol="0">
            <a:spAutoFit/>
          </a:bodyPr>
          <a:lstStyle/>
          <a:p>
            <a:pPr>
              <a:lnSpc>
                <a:spcPct val="120000"/>
              </a:lnSpc>
            </a:pPr>
            <a:r>
              <a:rPr lang="pt-BR" sz="1600" dirty="0">
                <a:solidFill>
                  <a:schemeClr val="bg1">
                    <a:lumMod val="50000"/>
                  </a:schemeClr>
                </a:solidFill>
                <a:latin typeface="+mj-lt"/>
              </a:rPr>
              <a:t>Texto</a:t>
            </a:r>
            <a:endParaRPr lang="en-US" sz="1600" dirty="0">
              <a:solidFill>
                <a:schemeClr val="bg1">
                  <a:lumMod val="50000"/>
                </a:schemeClr>
              </a:solidFill>
              <a:latin typeface="+mj-lt"/>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 y="3882964"/>
            <a:ext cx="8936130" cy="966418"/>
          </a:xfrm>
          <a:prstGeom prst="rect">
            <a:avLst/>
          </a:prstGeom>
          <a:noFill/>
        </p:spPr>
        <p:txBody>
          <a:bodyPr wrap="square" rtlCol="0">
            <a:spAutoFit/>
          </a:bodyPr>
          <a:lstStyle/>
          <a:p>
            <a:pPr algn="ctr">
              <a:lnSpc>
                <a:spcPct val="120000"/>
              </a:lnSpc>
            </a:pPr>
            <a:r>
              <a:rPr lang="pt-BR" sz="2400" b="1" dirty="0">
                <a:solidFill>
                  <a:srgbClr val="008000"/>
                </a:solidFill>
              </a:rPr>
              <a:t>Novos Caminhos Para a Igreja </a:t>
            </a:r>
            <a:r>
              <a:rPr lang="pt-BR" sz="2400" dirty="0">
                <a:solidFill>
                  <a:srgbClr val="008000"/>
                </a:solidFill>
              </a:rPr>
              <a:t>– </a:t>
            </a:r>
            <a:r>
              <a:rPr lang="pt-BR" sz="2400" dirty="0">
                <a:solidFill>
                  <a:srgbClr val="164415"/>
                </a:solidFill>
              </a:rPr>
              <a:t>Um Projeto à luz</a:t>
            </a:r>
          </a:p>
          <a:p>
            <a:pPr algn="ctr">
              <a:lnSpc>
                <a:spcPct val="120000"/>
              </a:lnSpc>
            </a:pPr>
            <a:r>
              <a:rPr lang="pt-BR" sz="2400" dirty="0">
                <a:solidFill>
                  <a:srgbClr val="164415"/>
                </a:solidFill>
              </a:rPr>
              <a:t>do Documento Final do Sínodo Para a Amazônia </a:t>
            </a:r>
            <a:endParaRPr lang="en-US" sz="2400" dirty="0">
              <a:solidFill>
                <a:srgbClr val="164415"/>
              </a:solidFill>
            </a:endParaRPr>
          </a:p>
        </p:txBody>
      </p:sp>
      <p:sp>
        <p:nvSpPr>
          <p:cNvPr id="10" name="TextBox 9"/>
          <p:cNvSpPr txBox="1"/>
          <p:nvPr/>
        </p:nvSpPr>
        <p:spPr>
          <a:xfrm>
            <a:off x="0" y="5086049"/>
            <a:ext cx="9144000" cy="966418"/>
          </a:xfrm>
          <a:prstGeom prst="rect">
            <a:avLst/>
          </a:prstGeom>
          <a:noFill/>
        </p:spPr>
        <p:txBody>
          <a:bodyPr wrap="square" rtlCol="0">
            <a:spAutoFit/>
          </a:bodyPr>
          <a:lstStyle/>
          <a:p>
            <a:pPr algn="ctr">
              <a:lnSpc>
                <a:spcPct val="120000"/>
              </a:lnSpc>
            </a:pPr>
            <a:r>
              <a:rPr lang="pt-BR" sz="2400" b="1" dirty="0">
                <a:solidFill>
                  <a:schemeClr val="bg1">
                    <a:lumMod val="50000"/>
                  </a:schemeClr>
                </a:solidFill>
              </a:rPr>
              <a:t>Conversão Integral </a:t>
            </a:r>
          </a:p>
          <a:p>
            <a:pPr algn="ctr">
              <a:lnSpc>
                <a:spcPct val="120000"/>
              </a:lnSpc>
            </a:pPr>
            <a:r>
              <a:rPr lang="pt-BR" sz="2400" b="1" dirty="0">
                <a:solidFill>
                  <a:schemeClr val="bg1">
                    <a:lumMod val="50000"/>
                  </a:schemeClr>
                </a:solidFill>
              </a:rPr>
              <a:t>e Conversão Pastoral</a:t>
            </a:r>
            <a:endParaRPr lang="en-US" sz="2400" dirty="0">
              <a:solidFill>
                <a:schemeClr val="bg1">
                  <a:lumMod val="50000"/>
                </a:schemeClr>
              </a:solidFill>
            </a:endParaRPr>
          </a:p>
        </p:txBody>
      </p:sp>
      <p:sp>
        <p:nvSpPr>
          <p:cNvPr id="11" name="TextBox 10"/>
          <p:cNvSpPr txBox="1"/>
          <p:nvPr/>
        </p:nvSpPr>
        <p:spPr>
          <a:xfrm>
            <a:off x="1" y="6249898"/>
            <a:ext cx="9144000" cy="379591"/>
          </a:xfrm>
          <a:prstGeom prst="rect">
            <a:avLst/>
          </a:prstGeom>
          <a:noFill/>
        </p:spPr>
        <p:txBody>
          <a:bodyPr wrap="square" rtlCol="0">
            <a:spAutoFit/>
          </a:bodyPr>
          <a:lstStyle/>
          <a:p>
            <a:pPr algn="ctr">
              <a:lnSpc>
                <a:spcPct val="120000"/>
              </a:lnSpc>
            </a:pPr>
            <a:r>
              <a:rPr lang="en-US" sz="1600" dirty="0" err="1">
                <a:solidFill>
                  <a:schemeClr val="bg1">
                    <a:lumMod val="50000"/>
                  </a:schemeClr>
                </a:solidFill>
              </a:rPr>
              <a:t>Assessoria</a:t>
            </a:r>
            <a:r>
              <a:rPr lang="en-US" sz="1600" dirty="0">
                <a:solidFill>
                  <a:schemeClr val="bg1">
                    <a:lumMod val="50000"/>
                  </a:schemeClr>
                </a:solidFill>
              </a:rPr>
              <a:t>: </a:t>
            </a:r>
            <a:r>
              <a:rPr lang="en-US" sz="1600" dirty="0" err="1">
                <a:solidFill>
                  <a:schemeClr val="bg1">
                    <a:lumMod val="50000"/>
                  </a:schemeClr>
                </a:solidFill>
              </a:rPr>
              <a:t>Márcia</a:t>
            </a:r>
            <a:r>
              <a:rPr lang="en-US" sz="1600" dirty="0">
                <a:solidFill>
                  <a:schemeClr val="bg1">
                    <a:lumMod val="50000"/>
                  </a:schemeClr>
                </a:solidFill>
              </a:rPr>
              <a:t> Oliveira</a:t>
            </a:r>
          </a:p>
        </p:txBody>
      </p:sp>
    </p:spTree>
    <p:extLst>
      <p:ext uri="{BB962C8B-B14F-4D97-AF65-F5344CB8AC3E}">
        <p14:creationId xmlns:p14="http://schemas.microsoft.com/office/powerpoint/2010/main" val="54983261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0" r:id="rId5"/>
    <p:sldLayoutId id="214748366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98" y="378670"/>
            <a:ext cx="5621628" cy="662174"/>
          </a:xfrm>
          <a:prstGeom prst="rect">
            <a:avLst/>
          </a:prstGeom>
        </p:spPr>
      </p:pic>
      <p:sp>
        <p:nvSpPr>
          <p:cNvPr id="2" name="TextBox 1"/>
          <p:cNvSpPr txBox="1"/>
          <p:nvPr/>
        </p:nvSpPr>
        <p:spPr>
          <a:xfrm>
            <a:off x="1" y="3882964"/>
            <a:ext cx="8936130" cy="966418"/>
          </a:xfrm>
          <a:prstGeom prst="rect">
            <a:avLst/>
          </a:prstGeom>
          <a:noFill/>
        </p:spPr>
        <p:txBody>
          <a:bodyPr wrap="square" rtlCol="0">
            <a:spAutoFit/>
          </a:bodyPr>
          <a:lstStyle/>
          <a:p>
            <a:pPr algn="ctr">
              <a:lnSpc>
                <a:spcPct val="120000"/>
              </a:lnSpc>
            </a:pPr>
            <a:r>
              <a:rPr lang="pt-BR" sz="2400" b="1" dirty="0">
                <a:solidFill>
                  <a:srgbClr val="008000"/>
                </a:solidFill>
              </a:rPr>
              <a:t>Novos Caminhos Para a Igreja </a:t>
            </a:r>
            <a:r>
              <a:rPr lang="pt-BR" sz="2400" dirty="0">
                <a:solidFill>
                  <a:srgbClr val="008000"/>
                </a:solidFill>
              </a:rPr>
              <a:t>– </a:t>
            </a:r>
            <a:r>
              <a:rPr lang="pt-BR" sz="2400" dirty="0">
                <a:solidFill>
                  <a:srgbClr val="164415"/>
                </a:solidFill>
              </a:rPr>
              <a:t>Um Projeto à luz</a:t>
            </a:r>
          </a:p>
          <a:p>
            <a:pPr algn="ctr">
              <a:lnSpc>
                <a:spcPct val="120000"/>
              </a:lnSpc>
            </a:pPr>
            <a:r>
              <a:rPr lang="pt-BR" sz="2400" dirty="0">
                <a:solidFill>
                  <a:srgbClr val="164415"/>
                </a:solidFill>
              </a:rPr>
              <a:t>do Documento Final do Sínodo Para a Amazônia </a:t>
            </a:r>
            <a:endParaRPr lang="en-US" sz="2400" dirty="0">
              <a:solidFill>
                <a:srgbClr val="164415"/>
              </a:solidFill>
            </a:endParaRPr>
          </a:p>
        </p:txBody>
      </p:sp>
      <p:sp>
        <p:nvSpPr>
          <p:cNvPr id="6" name="TextBox 5"/>
          <p:cNvSpPr txBox="1"/>
          <p:nvPr/>
        </p:nvSpPr>
        <p:spPr>
          <a:xfrm>
            <a:off x="0" y="5086049"/>
            <a:ext cx="9144000" cy="505972"/>
          </a:xfrm>
          <a:prstGeom prst="rect">
            <a:avLst/>
          </a:prstGeom>
          <a:noFill/>
        </p:spPr>
        <p:txBody>
          <a:bodyPr wrap="square" rtlCol="0">
            <a:spAutoFit/>
          </a:bodyPr>
          <a:lstStyle/>
          <a:p>
            <a:pPr algn="ctr">
              <a:lnSpc>
                <a:spcPct val="120000"/>
              </a:lnSpc>
            </a:pPr>
            <a:r>
              <a:rPr lang="pt-BR" sz="2400" b="1" dirty="0"/>
              <a:t>Conversão Ecológica</a:t>
            </a:r>
            <a:endParaRPr lang="en-US" sz="2400" b="1" dirty="0"/>
          </a:p>
        </p:txBody>
      </p:sp>
      <p:sp>
        <p:nvSpPr>
          <p:cNvPr id="8" name="TextBox 7"/>
          <p:cNvSpPr txBox="1"/>
          <p:nvPr/>
        </p:nvSpPr>
        <p:spPr>
          <a:xfrm>
            <a:off x="1" y="5761383"/>
            <a:ext cx="9144000" cy="461665"/>
          </a:xfrm>
          <a:prstGeom prst="rect">
            <a:avLst/>
          </a:prstGeom>
          <a:noFill/>
        </p:spPr>
        <p:txBody>
          <a:bodyPr wrap="square" rtlCol="0">
            <a:spAutoFit/>
          </a:bodyPr>
          <a:lstStyle/>
          <a:p>
            <a:pPr algn="ctr">
              <a:lnSpc>
                <a:spcPct val="120000"/>
              </a:lnSpc>
            </a:pPr>
            <a:r>
              <a:rPr lang="en-US" sz="2000" b="1" dirty="0" err="1">
                <a:solidFill>
                  <a:srgbClr val="FF0000"/>
                </a:solidFill>
              </a:rPr>
              <a:t>Assessoria</a:t>
            </a:r>
            <a:r>
              <a:rPr lang="en-US" sz="2000" b="1" dirty="0">
                <a:solidFill>
                  <a:srgbClr val="FF0000"/>
                </a:solidFill>
              </a:rPr>
              <a:t>: Ima Vieira</a:t>
            </a:r>
          </a:p>
        </p:txBody>
      </p:sp>
    </p:spTree>
    <p:extLst>
      <p:ext uri="{BB962C8B-B14F-4D97-AF65-F5344CB8AC3E}">
        <p14:creationId xmlns:p14="http://schemas.microsoft.com/office/powerpoint/2010/main" val="275288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085C0FD-694F-436B-BAA8-D8D0BF0BE12B}"/>
              </a:ext>
            </a:extLst>
          </p:cNvPr>
          <p:cNvSpPr/>
          <p:nvPr/>
        </p:nvSpPr>
        <p:spPr>
          <a:xfrm>
            <a:off x="3579875" y="891463"/>
            <a:ext cx="5436096" cy="1246495"/>
          </a:xfrm>
          <a:prstGeom prst="rect">
            <a:avLst/>
          </a:prstGeom>
        </p:spPr>
        <p:txBody>
          <a:bodyPr wrap="square">
            <a:spAutoFit/>
          </a:bodyPr>
          <a:lstStyle/>
          <a:p>
            <a:pPr algn="just"/>
            <a:r>
              <a:rPr lang="pt-BR" sz="2500" dirty="0">
                <a:latin typeface="Times New Roman" panose="02020603050405020304" pitchFamily="18" charset="0"/>
                <a:cs typeface="Times New Roman" panose="02020603050405020304" pitchFamily="18" charset="0"/>
              </a:rPr>
              <a:t> </a:t>
            </a:r>
            <a:r>
              <a:rPr lang="pt-BR" sz="2500" dirty="0">
                <a:latin typeface="Trebuchet MS" panose="020B0603020202020204" pitchFamily="34" charset="0"/>
                <a:cs typeface="Times New Roman" panose="02020603050405020304" pitchFamily="18" charset="0"/>
              </a:rPr>
              <a:t>Floresta amazônica - papel central na conservação da biodiversidade e nos serviços ambientais </a:t>
            </a:r>
            <a:r>
              <a:rPr lang="pt-BR" sz="2500" b="1" dirty="0">
                <a:latin typeface="Trebuchet MS" panose="020B0603020202020204" pitchFamily="34" charset="0"/>
                <a:cs typeface="Times New Roman" panose="02020603050405020304" pitchFamily="18" charset="0"/>
              </a:rPr>
              <a:t>e sociais</a:t>
            </a:r>
          </a:p>
        </p:txBody>
      </p:sp>
      <p:sp>
        <p:nvSpPr>
          <p:cNvPr id="5" name="Retângulo 4">
            <a:extLst>
              <a:ext uri="{FF2B5EF4-FFF2-40B4-BE49-F238E27FC236}">
                <a16:creationId xmlns:a16="http://schemas.microsoft.com/office/drawing/2014/main" id="{07926945-0972-4A6A-99B9-7390C570048A}"/>
              </a:ext>
            </a:extLst>
          </p:cNvPr>
          <p:cNvSpPr/>
          <p:nvPr/>
        </p:nvSpPr>
        <p:spPr>
          <a:xfrm>
            <a:off x="-36512" y="-27384"/>
            <a:ext cx="9144000" cy="461665"/>
          </a:xfrm>
          <a:prstGeom prst="rect">
            <a:avLst/>
          </a:prstGeom>
        </p:spPr>
        <p:txBody>
          <a:bodyPr wrap="square">
            <a:spAutoFit/>
          </a:bodyPr>
          <a:lstStyle/>
          <a:p>
            <a:pPr algn="ctr"/>
            <a:r>
              <a:rPr lang="pt-BR" sz="2400" b="1" dirty="0">
                <a:latin typeface="Trebuchet MS" panose="020B0603020202020204" pitchFamily="34" charset="0"/>
                <a:cs typeface="Times New Roman" panose="02020603050405020304" pitchFamily="18" charset="0"/>
              </a:rPr>
              <a:t>O CONTEXTO AMAZÔNICO</a:t>
            </a:r>
          </a:p>
        </p:txBody>
      </p:sp>
      <p:sp>
        <p:nvSpPr>
          <p:cNvPr id="6" name="Retângulo 5">
            <a:extLst>
              <a:ext uri="{FF2B5EF4-FFF2-40B4-BE49-F238E27FC236}">
                <a16:creationId xmlns:a16="http://schemas.microsoft.com/office/drawing/2014/main" id="{D7B700DB-A860-41F4-B994-504C6A774E89}"/>
              </a:ext>
            </a:extLst>
          </p:cNvPr>
          <p:cNvSpPr/>
          <p:nvPr/>
        </p:nvSpPr>
        <p:spPr>
          <a:xfrm>
            <a:off x="132158" y="2684527"/>
            <a:ext cx="8832330" cy="1631216"/>
          </a:xfrm>
          <a:prstGeom prst="rect">
            <a:avLst/>
          </a:prstGeom>
        </p:spPr>
        <p:txBody>
          <a:bodyPr wrap="square">
            <a:spAutoFit/>
          </a:bodyPr>
          <a:lstStyle/>
          <a:p>
            <a:pPr algn="just"/>
            <a:r>
              <a:rPr lang="pt-BR" sz="2500" dirty="0">
                <a:latin typeface="Trebuchet MS" panose="020B0603020202020204" pitchFamily="34" charset="0"/>
                <a:cs typeface="Times New Roman" panose="02020603050405020304" pitchFamily="18" charset="0"/>
              </a:rPr>
              <a:t>Atividades humanas têm causado extensas </a:t>
            </a:r>
            <a:r>
              <a:rPr lang="pt-BR" sz="2500" b="1" dirty="0">
                <a:latin typeface="Trebuchet MS" panose="020B0603020202020204" pitchFamily="34" charset="0"/>
                <a:cs typeface="Times New Roman" panose="02020603050405020304" pitchFamily="18" charset="0"/>
              </a:rPr>
              <a:t>transformações</a:t>
            </a:r>
            <a:r>
              <a:rPr lang="pt-BR" sz="2500" dirty="0">
                <a:latin typeface="Trebuchet MS" panose="020B0603020202020204" pitchFamily="34" charset="0"/>
                <a:cs typeface="Times New Roman" panose="02020603050405020304" pitchFamily="18" charset="0"/>
              </a:rPr>
              <a:t> na Amazônia – usos da terra, desmatamento, incêndios florestais – impactos no território, na vida das populações e na produção de bens.</a:t>
            </a:r>
          </a:p>
        </p:txBody>
      </p:sp>
      <p:pic>
        <p:nvPicPr>
          <p:cNvPr id="13" name="Picture 10">
            <a:extLst>
              <a:ext uri="{FF2B5EF4-FFF2-40B4-BE49-F238E27FC236}">
                <a16:creationId xmlns:a16="http://schemas.microsoft.com/office/drawing/2014/main" id="{6C1D97EA-F1F4-4193-95AD-B13A49AD3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53" y="455568"/>
            <a:ext cx="3415099" cy="232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m 9">
            <a:extLst>
              <a:ext uri="{FF2B5EF4-FFF2-40B4-BE49-F238E27FC236}">
                <a16:creationId xmlns:a16="http://schemas.microsoft.com/office/drawing/2014/main" id="{58562685-1C58-4841-97CB-0649639CFB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51" y="4221088"/>
            <a:ext cx="3487753" cy="2628261"/>
          </a:xfrm>
          <a:prstGeom prst="rect">
            <a:avLst/>
          </a:prstGeom>
        </p:spPr>
      </p:pic>
      <p:sp>
        <p:nvSpPr>
          <p:cNvPr id="2" name="Retângulo 1">
            <a:extLst>
              <a:ext uri="{FF2B5EF4-FFF2-40B4-BE49-F238E27FC236}">
                <a16:creationId xmlns:a16="http://schemas.microsoft.com/office/drawing/2014/main" id="{08B29DDA-B5C2-4F5B-9645-787BDD3A6090}"/>
              </a:ext>
            </a:extLst>
          </p:cNvPr>
          <p:cNvSpPr/>
          <p:nvPr/>
        </p:nvSpPr>
        <p:spPr>
          <a:xfrm>
            <a:off x="3707904" y="4509120"/>
            <a:ext cx="5215945" cy="2308324"/>
          </a:xfrm>
          <a:prstGeom prst="rect">
            <a:avLst/>
          </a:prstGeom>
        </p:spPr>
        <p:txBody>
          <a:bodyPr wrap="square">
            <a:spAutoFit/>
          </a:bodyPr>
          <a:lstStyle/>
          <a:p>
            <a:r>
              <a:rPr lang="pt-BR" dirty="0"/>
              <a:t>"</a:t>
            </a:r>
            <a:r>
              <a:rPr lang="pt-BR" sz="2400" dirty="0"/>
              <a:t>Não há duas crises separadas: uma ambiental e outra social; mas uma única e complexa crise socioambiental”</a:t>
            </a:r>
          </a:p>
          <a:p>
            <a:endParaRPr lang="pt-BR" sz="2400" dirty="0"/>
          </a:p>
          <a:p>
            <a:r>
              <a:rPr lang="pt-BR" sz="2400" dirty="0"/>
              <a:t>Papa Francisco</a:t>
            </a:r>
          </a:p>
        </p:txBody>
      </p:sp>
    </p:spTree>
    <p:extLst>
      <p:ext uri="{BB962C8B-B14F-4D97-AF65-F5344CB8AC3E}">
        <p14:creationId xmlns:p14="http://schemas.microsoft.com/office/powerpoint/2010/main" val="200747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hu.unisinos.br/images/ihu/2018/06/29-06-2018-map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8298"/>
            <a:ext cx="9572400" cy="687629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483768" y="131111"/>
            <a:ext cx="4156138" cy="369332"/>
          </a:xfrm>
          <a:prstGeom prst="rect">
            <a:avLst/>
          </a:prstGeom>
          <a:noFill/>
        </p:spPr>
        <p:txBody>
          <a:bodyPr wrap="none" rtlCol="0">
            <a:spAutoFit/>
          </a:bodyPr>
          <a:lstStyle/>
          <a:p>
            <a:r>
              <a:rPr lang="pt-BR" dirty="0"/>
              <a:t>ARRANJOS TERRITORIAIS NA AMAZÔNIA</a:t>
            </a:r>
          </a:p>
        </p:txBody>
      </p:sp>
    </p:spTree>
    <p:extLst>
      <p:ext uri="{BB962C8B-B14F-4D97-AF65-F5344CB8AC3E}">
        <p14:creationId xmlns:p14="http://schemas.microsoft.com/office/powerpoint/2010/main" val="284409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7317C38-2828-46B6-8D50-03CBA3E5C980}"/>
              </a:ext>
            </a:extLst>
          </p:cNvPr>
          <p:cNvSpPr txBox="1"/>
          <p:nvPr/>
        </p:nvSpPr>
        <p:spPr>
          <a:xfrm>
            <a:off x="539552" y="-7193"/>
            <a:ext cx="9252520" cy="584775"/>
          </a:xfrm>
          <a:prstGeom prst="rect">
            <a:avLst/>
          </a:prstGeom>
          <a:noFill/>
        </p:spPr>
        <p:txBody>
          <a:bodyPr wrap="square" rtlCol="0">
            <a:spAutoFit/>
          </a:bodyPr>
          <a:lstStyle/>
          <a:p>
            <a:r>
              <a:rPr lang="pt-BR" sz="3200" b="1" dirty="0"/>
              <a:t>Amazônia: território de disputa</a:t>
            </a:r>
          </a:p>
        </p:txBody>
      </p:sp>
      <p:pic>
        <p:nvPicPr>
          <p:cNvPr id="5" name="Imagem 4">
            <a:extLst>
              <a:ext uri="{FF2B5EF4-FFF2-40B4-BE49-F238E27FC236}">
                <a16:creationId xmlns:a16="http://schemas.microsoft.com/office/drawing/2014/main" id="{2D509C3F-E32A-493D-BF05-1C33829B86AC}"/>
              </a:ext>
            </a:extLst>
          </p:cNvPr>
          <p:cNvPicPr>
            <a:picLocks noChangeAspect="1"/>
          </p:cNvPicPr>
          <p:nvPr/>
        </p:nvPicPr>
        <p:blipFill>
          <a:blip r:embed="rId2"/>
          <a:stretch>
            <a:fillRect/>
          </a:stretch>
        </p:blipFill>
        <p:spPr>
          <a:xfrm>
            <a:off x="-138089" y="2900726"/>
            <a:ext cx="4855862" cy="3930212"/>
          </a:xfrm>
          <a:prstGeom prst="rect">
            <a:avLst/>
          </a:prstGeom>
        </p:spPr>
      </p:pic>
      <p:sp>
        <p:nvSpPr>
          <p:cNvPr id="6" name="CaixaDeTexto 5">
            <a:extLst>
              <a:ext uri="{FF2B5EF4-FFF2-40B4-BE49-F238E27FC236}">
                <a16:creationId xmlns:a16="http://schemas.microsoft.com/office/drawing/2014/main" id="{CD20835B-1CD8-4DD8-96E3-0EDA813608B0}"/>
              </a:ext>
            </a:extLst>
          </p:cNvPr>
          <p:cNvSpPr txBox="1"/>
          <p:nvPr/>
        </p:nvSpPr>
        <p:spPr>
          <a:xfrm>
            <a:off x="6444208" y="5229200"/>
            <a:ext cx="2005677" cy="369332"/>
          </a:xfrm>
          <a:prstGeom prst="rect">
            <a:avLst/>
          </a:prstGeom>
          <a:noFill/>
        </p:spPr>
        <p:txBody>
          <a:bodyPr wrap="none" rtlCol="0">
            <a:spAutoFit/>
          </a:bodyPr>
          <a:lstStyle/>
          <a:p>
            <a:r>
              <a:rPr lang="pt-BR" dirty="0"/>
              <a:t>Fonte: CPT, 2018</a:t>
            </a:r>
          </a:p>
        </p:txBody>
      </p:sp>
      <p:pic>
        <p:nvPicPr>
          <p:cNvPr id="8" name="Imagem 7">
            <a:extLst>
              <a:ext uri="{FF2B5EF4-FFF2-40B4-BE49-F238E27FC236}">
                <a16:creationId xmlns:a16="http://schemas.microsoft.com/office/drawing/2014/main" id="{501A0CE2-FEA2-4373-BBF1-3034AE141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497" y="798648"/>
            <a:ext cx="4819550" cy="3753534"/>
          </a:xfrm>
          <a:prstGeom prst="rect">
            <a:avLst/>
          </a:prstGeom>
        </p:spPr>
      </p:pic>
      <p:sp>
        <p:nvSpPr>
          <p:cNvPr id="9" name="CaixaDeTexto 8">
            <a:extLst>
              <a:ext uri="{FF2B5EF4-FFF2-40B4-BE49-F238E27FC236}">
                <a16:creationId xmlns:a16="http://schemas.microsoft.com/office/drawing/2014/main" id="{5FF21917-B8AA-48A7-AFC8-84FD8D2A805D}"/>
              </a:ext>
            </a:extLst>
          </p:cNvPr>
          <p:cNvSpPr txBox="1"/>
          <p:nvPr/>
        </p:nvSpPr>
        <p:spPr>
          <a:xfrm>
            <a:off x="1403648" y="1388022"/>
            <a:ext cx="2630848" cy="830997"/>
          </a:xfrm>
          <a:prstGeom prst="rect">
            <a:avLst/>
          </a:prstGeom>
          <a:noFill/>
        </p:spPr>
        <p:txBody>
          <a:bodyPr wrap="none" rtlCol="0">
            <a:spAutoFit/>
          </a:bodyPr>
          <a:lstStyle/>
          <a:p>
            <a:r>
              <a:rPr lang="pt-BR" sz="2400" dirty="0"/>
              <a:t>Trabalho Escravo</a:t>
            </a:r>
          </a:p>
          <a:p>
            <a:r>
              <a:rPr lang="pt-BR" sz="2400" dirty="0"/>
              <a:t>Violência no campo</a:t>
            </a:r>
          </a:p>
        </p:txBody>
      </p:sp>
    </p:spTree>
    <p:extLst>
      <p:ext uri="{BB962C8B-B14F-4D97-AF65-F5344CB8AC3E}">
        <p14:creationId xmlns:p14="http://schemas.microsoft.com/office/powerpoint/2010/main" val="386393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085C0FD-694F-436B-BAA8-D8D0BF0BE12B}"/>
              </a:ext>
            </a:extLst>
          </p:cNvPr>
          <p:cNvSpPr/>
          <p:nvPr/>
        </p:nvSpPr>
        <p:spPr>
          <a:xfrm>
            <a:off x="395536" y="244787"/>
            <a:ext cx="9144000" cy="523220"/>
          </a:xfrm>
          <a:prstGeom prst="rect">
            <a:avLst/>
          </a:prstGeom>
        </p:spPr>
        <p:txBody>
          <a:bodyPr wrap="square">
            <a:spAutoFit/>
          </a:bodyPr>
          <a:lstStyle/>
          <a:p>
            <a:pPr algn="just"/>
            <a:r>
              <a:rPr lang="pt-BR" sz="2800" b="1" dirty="0">
                <a:latin typeface="Arial" panose="020B0604020202020204" pitchFamily="34" charset="0"/>
                <a:cs typeface="Arial" panose="020B0604020202020204" pitchFamily="34" charset="0"/>
              </a:rPr>
              <a:t>Amazônia – Território de degradação</a:t>
            </a:r>
          </a:p>
        </p:txBody>
      </p:sp>
      <p:sp>
        <p:nvSpPr>
          <p:cNvPr id="5" name="Retângulo 4">
            <a:extLst>
              <a:ext uri="{FF2B5EF4-FFF2-40B4-BE49-F238E27FC236}">
                <a16:creationId xmlns:a16="http://schemas.microsoft.com/office/drawing/2014/main" id="{07926945-0972-4A6A-99B9-7390C570048A}"/>
              </a:ext>
            </a:extLst>
          </p:cNvPr>
          <p:cNvSpPr/>
          <p:nvPr/>
        </p:nvSpPr>
        <p:spPr>
          <a:xfrm>
            <a:off x="-36512" y="-27384"/>
            <a:ext cx="9144000" cy="461665"/>
          </a:xfrm>
          <a:prstGeom prst="rect">
            <a:avLst/>
          </a:prstGeom>
        </p:spPr>
        <p:txBody>
          <a:bodyPr wrap="square">
            <a:spAutoFit/>
          </a:bodyPr>
          <a:lstStyle/>
          <a:p>
            <a:pPr algn="ctr"/>
            <a:endParaRPr lang="pt-BR" sz="2400" b="1" dirty="0">
              <a:latin typeface="Times New Roman" panose="02020603050405020304" pitchFamily="18" charset="0"/>
              <a:cs typeface="Times New Roman" panose="02020603050405020304" pitchFamily="18" charset="0"/>
            </a:endParaRPr>
          </a:p>
        </p:txBody>
      </p:sp>
      <p:sp>
        <p:nvSpPr>
          <p:cNvPr id="8" name="Retângulo 7">
            <a:extLst>
              <a:ext uri="{FF2B5EF4-FFF2-40B4-BE49-F238E27FC236}">
                <a16:creationId xmlns:a16="http://schemas.microsoft.com/office/drawing/2014/main" id="{8A4AAF1A-980D-4F1E-AB96-CB4F95383757}"/>
              </a:ext>
            </a:extLst>
          </p:cNvPr>
          <p:cNvSpPr/>
          <p:nvPr/>
        </p:nvSpPr>
        <p:spPr>
          <a:xfrm>
            <a:off x="3696525" y="6088777"/>
            <a:ext cx="5220073" cy="707886"/>
          </a:xfrm>
          <a:prstGeom prst="rect">
            <a:avLst/>
          </a:prstGeom>
        </p:spPr>
        <p:txBody>
          <a:bodyPr wrap="square">
            <a:spAutoFit/>
          </a:bodyPr>
          <a:lstStyle/>
          <a:p>
            <a:pPr algn="just"/>
            <a:r>
              <a:rPr lang="pt-BR" sz="2000" dirty="0">
                <a:solidFill>
                  <a:srgbClr val="FF0000"/>
                </a:solidFill>
                <a:latin typeface="Times New Roman" panose="02020603050405020304" pitchFamily="18" charset="0"/>
                <a:cs typeface="Times New Roman" panose="02020603050405020304" pitchFamily="18" charset="0"/>
              </a:rPr>
              <a:t>Fotos: MPEG – projeto PREVFOGO/IBAMA-CNPQ, 2019</a:t>
            </a:r>
          </a:p>
        </p:txBody>
      </p:sp>
      <p:pic>
        <p:nvPicPr>
          <p:cNvPr id="9" name="Imagem 8">
            <a:extLst>
              <a:ext uri="{FF2B5EF4-FFF2-40B4-BE49-F238E27FC236}">
                <a16:creationId xmlns:a16="http://schemas.microsoft.com/office/drawing/2014/main" id="{3117FC1D-5BB8-49C5-B2F0-D925F2BBB196}"/>
              </a:ext>
            </a:extLst>
          </p:cNvPr>
          <p:cNvPicPr>
            <a:picLocks noChangeAspect="1"/>
          </p:cNvPicPr>
          <p:nvPr/>
        </p:nvPicPr>
        <p:blipFill>
          <a:blip r:embed="rId3"/>
          <a:stretch>
            <a:fillRect/>
          </a:stretch>
        </p:blipFill>
        <p:spPr>
          <a:xfrm>
            <a:off x="323528" y="1340768"/>
            <a:ext cx="4176464" cy="3581882"/>
          </a:xfrm>
          <a:prstGeom prst="rect">
            <a:avLst/>
          </a:prstGeom>
        </p:spPr>
      </p:pic>
      <p:pic>
        <p:nvPicPr>
          <p:cNvPr id="3" name="Imagem 2">
            <a:extLst>
              <a:ext uri="{FF2B5EF4-FFF2-40B4-BE49-F238E27FC236}">
                <a16:creationId xmlns:a16="http://schemas.microsoft.com/office/drawing/2014/main" id="{9F64DA91-9F0B-499C-AA60-48809986A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997954"/>
            <a:ext cx="4392488" cy="3581882"/>
          </a:xfrm>
          <a:prstGeom prst="rect">
            <a:avLst/>
          </a:prstGeom>
        </p:spPr>
      </p:pic>
      <p:sp>
        <p:nvSpPr>
          <p:cNvPr id="10" name="CaixaDeTexto 9">
            <a:extLst>
              <a:ext uri="{FF2B5EF4-FFF2-40B4-BE49-F238E27FC236}">
                <a16:creationId xmlns:a16="http://schemas.microsoft.com/office/drawing/2014/main" id="{9DCE4814-1861-4236-B276-C9C826E94CBE}"/>
              </a:ext>
            </a:extLst>
          </p:cNvPr>
          <p:cNvSpPr txBox="1"/>
          <p:nvPr/>
        </p:nvSpPr>
        <p:spPr>
          <a:xfrm>
            <a:off x="323528" y="4922649"/>
            <a:ext cx="4248472" cy="646331"/>
          </a:xfrm>
          <a:prstGeom prst="rect">
            <a:avLst/>
          </a:prstGeom>
          <a:noFill/>
        </p:spPr>
        <p:txBody>
          <a:bodyPr wrap="square" rtlCol="0">
            <a:spAutoFit/>
          </a:bodyPr>
          <a:lstStyle/>
          <a:p>
            <a:r>
              <a:rPr lang="pt-BR" dirty="0" err="1"/>
              <a:t>Resex</a:t>
            </a:r>
            <a:r>
              <a:rPr lang="pt-BR" dirty="0"/>
              <a:t> Tapajós-</a:t>
            </a:r>
            <a:r>
              <a:rPr lang="pt-BR" dirty="0" err="1"/>
              <a:t>Arapiuns</a:t>
            </a:r>
            <a:r>
              <a:rPr lang="pt-BR" dirty="0"/>
              <a:t>, Santarém-PA</a:t>
            </a:r>
          </a:p>
          <a:p>
            <a:r>
              <a:rPr lang="pt-BR" dirty="0"/>
              <a:t>Incêndio de 2017 </a:t>
            </a:r>
          </a:p>
        </p:txBody>
      </p:sp>
      <p:cxnSp>
        <p:nvCxnSpPr>
          <p:cNvPr id="6" name="Conector de Seta Reta 5">
            <a:extLst>
              <a:ext uri="{FF2B5EF4-FFF2-40B4-BE49-F238E27FC236}">
                <a16:creationId xmlns:a16="http://schemas.microsoft.com/office/drawing/2014/main" id="{A3746625-68B6-44D1-83BA-6DA746DB3912}"/>
              </a:ext>
            </a:extLst>
          </p:cNvPr>
          <p:cNvCxnSpPr/>
          <p:nvPr/>
        </p:nvCxnSpPr>
        <p:spPr>
          <a:xfrm>
            <a:off x="2267744" y="5373216"/>
            <a:ext cx="2016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92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172" y="2486982"/>
            <a:ext cx="5122177" cy="670614"/>
          </a:xfrm>
        </p:spPr>
        <p:txBody>
          <a:bodyPr/>
          <a:lstStyle/>
          <a:p>
            <a:pPr algn="ctr"/>
            <a:r>
              <a:rPr lang="pt-BR" sz="1800" b="1" dirty="0">
                <a:solidFill>
                  <a:schemeClr val="tx1"/>
                </a:solidFill>
              </a:rPr>
              <a:t>ECOLOGIA INTEGRAL, UM CAMINHO DE DIÁLOGO </a:t>
            </a:r>
            <a:br>
              <a:rPr lang="pt-BR" sz="1800" b="1" dirty="0">
                <a:solidFill>
                  <a:schemeClr val="tx1"/>
                </a:solidFill>
              </a:rPr>
            </a:br>
            <a:r>
              <a:rPr lang="pt-BR" sz="1800" b="1" dirty="0">
                <a:solidFill>
                  <a:schemeClr val="tx1"/>
                </a:solidFill>
              </a:rPr>
              <a:t>NA BUSCA DE UMA SOLIDARIEDADE UNIVERSAL</a:t>
            </a:r>
            <a:endParaRPr lang="pt-BR" sz="1800" dirty="0">
              <a:solidFill>
                <a:schemeClr val="tx1"/>
              </a:solidFill>
            </a:endParaRPr>
          </a:p>
        </p:txBody>
      </p:sp>
      <p:sp>
        <p:nvSpPr>
          <p:cNvPr id="3" name="Retângulo 2"/>
          <p:cNvSpPr/>
          <p:nvPr/>
        </p:nvSpPr>
        <p:spPr>
          <a:xfrm>
            <a:off x="-18789" y="3179684"/>
            <a:ext cx="7146100" cy="3662541"/>
          </a:xfrm>
          <a:prstGeom prst="rect">
            <a:avLst/>
          </a:prstGeom>
        </p:spPr>
        <p:txBody>
          <a:bodyPr wrap="square">
            <a:spAutoFit/>
          </a:bodyPr>
          <a:lstStyle/>
          <a:p>
            <a:r>
              <a:rPr lang="pt-BR" dirty="0"/>
              <a:t>A ecologia integral reconhece que a humanidade enfrenta uma crise estrutural em múltiplas dimensões: pobreza, desigualdade, competição por recursos, </a:t>
            </a:r>
            <a:r>
              <a:rPr lang="pt-BR" b="1" dirty="0"/>
              <a:t>ecossistemas severamente degradados, </a:t>
            </a:r>
            <a:r>
              <a:rPr lang="pt-BR" dirty="0"/>
              <a:t>Estados-nação falidos e mudanças climáticas.</a:t>
            </a:r>
          </a:p>
          <a:p>
            <a:endParaRPr lang="pt-BR" sz="700" dirty="0"/>
          </a:p>
          <a:p>
            <a:r>
              <a:rPr lang="pt-BR" b="1" dirty="0"/>
              <a:t>“</a:t>
            </a:r>
            <a:r>
              <a:rPr lang="pt-BR" dirty="0"/>
              <a:t>Ecologia integral também tem a ver com o cultivo da </a:t>
            </a:r>
            <a:r>
              <a:rPr lang="pt-BR" b="1" dirty="0"/>
              <a:t>PAZ E JUSTIÇA SOCIAL </a:t>
            </a:r>
            <a:r>
              <a:rPr lang="pt-BR" dirty="0"/>
              <a:t>que diz respeito à “</a:t>
            </a:r>
            <a:r>
              <a:rPr lang="pt-BR" b="1" dirty="0"/>
              <a:t>estabilidade e a segurança de uma certa ordem, que não se realiza sem uma atenção particular à justiça distributiva, cuja violação gera sempre violência</a:t>
            </a:r>
            <a:r>
              <a:rPr lang="pt-BR" dirty="0"/>
              <a:t>”. </a:t>
            </a:r>
          </a:p>
          <a:p>
            <a:endParaRPr lang="pt-BR" sz="700" dirty="0"/>
          </a:p>
          <a:p>
            <a:r>
              <a:rPr lang="pt-BR" dirty="0"/>
              <a:t>“</a:t>
            </a:r>
            <a:r>
              <a:rPr lang="pt-BR" dirty="0">
                <a:solidFill>
                  <a:srgbClr val="FF0000"/>
                </a:solidFill>
              </a:rPr>
              <a:t>Não pode haver verdadeira abordagem ecológica nem uma ação concreta de salvaguarda do meio ambiente sem uma justiça social que garanta o direito ao destino comum dos bens da terra às gerações atuais, mas também às futuras”.</a:t>
            </a:r>
          </a:p>
        </p:txBody>
      </p:sp>
      <p:pic>
        <p:nvPicPr>
          <p:cNvPr id="4" name="Imagem 3">
            <a:extLst>
              <a:ext uri="{FF2B5EF4-FFF2-40B4-BE49-F238E27FC236}">
                <a16:creationId xmlns:a16="http://schemas.microsoft.com/office/drawing/2014/main" id="{09C1FC5D-55D2-42C6-BD1C-9D7752D750E6}"/>
              </a:ext>
            </a:extLst>
          </p:cNvPr>
          <p:cNvPicPr>
            <a:picLocks noChangeAspect="1"/>
          </p:cNvPicPr>
          <p:nvPr/>
        </p:nvPicPr>
        <p:blipFill>
          <a:blip r:embed="rId2"/>
          <a:stretch>
            <a:fillRect/>
          </a:stretch>
        </p:blipFill>
        <p:spPr>
          <a:xfrm>
            <a:off x="6986389" y="1457661"/>
            <a:ext cx="2133600" cy="2592288"/>
          </a:xfrm>
          <a:prstGeom prst="rect">
            <a:avLst/>
          </a:prstGeom>
        </p:spPr>
      </p:pic>
      <p:pic>
        <p:nvPicPr>
          <p:cNvPr id="5" name="Imagem 4">
            <a:extLst>
              <a:ext uri="{FF2B5EF4-FFF2-40B4-BE49-F238E27FC236}">
                <a16:creationId xmlns:a16="http://schemas.microsoft.com/office/drawing/2014/main" id="{A3802064-E832-4CCA-9032-F5D1D1852F63}"/>
              </a:ext>
            </a:extLst>
          </p:cNvPr>
          <p:cNvPicPr>
            <a:picLocks noChangeAspect="1"/>
          </p:cNvPicPr>
          <p:nvPr/>
        </p:nvPicPr>
        <p:blipFill>
          <a:blip r:embed="rId3"/>
          <a:stretch>
            <a:fillRect/>
          </a:stretch>
        </p:blipFill>
        <p:spPr>
          <a:xfrm>
            <a:off x="6986389" y="4049949"/>
            <a:ext cx="2157612" cy="2814364"/>
          </a:xfrm>
          <a:prstGeom prst="rect">
            <a:avLst/>
          </a:prstGeom>
        </p:spPr>
      </p:pic>
    </p:spTree>
    <p:extLst>
      <p:ext uri="{BB962C8B-B14F-4D97-AF65-F5344CB8AC3E}">
        <p14:creationId xmlns:p14="http://schemas.microsoft.com/office/powerpoint/2010/main" val="419867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460" y="2987919"/>
            <a:ext cx="8229600" cy="1143000"/>
          </a:xfrm>
        </p:spPr>
        <p:txBody>
          <a:bodyPr/>
          <a:lstStyle/>
          <a:p>
            <a:r>
              <a:rPr lang="pt-BR" sz="2800" dirty="0">
                <a:solidFill>
                  <a:schemeClr val="tx1"/>
                </a:solidFill>
              </a:rPr>
              <a:t>Em </a:t>
            </a:r>
            <a:r>
              <a:rPr lang="pt-BR" sz="2800" b="1" dirty="0" err="1">
                <a:solidFill>
                  <a:schemeClr val="tx1"/>
                </a:solidFill>
              </a:rPr>
              <a:t>Laudato</a:t>
            </a:r>
            <a:r>
              <a:rPr lang="pt-BR" sz="2800" b="1" dirty="0">
                <a:solidFill>
                  <a:schemeClr val="tx1"/>
                </a:solidFill>
              </a:rPr>
              <a:t> si</a:t>
            </a:r>
            <a:r>
              <a:rPr lang="pt-BR" sz="2800" dirty="0">
                <a:solidFill>
                  <a:schemeClr val="tx1"/>
                </a:solidFill>
              </a:rPr>
              <a:t>, o Papa Francisco aponta a imensa devastação socioambiental em curso no planeta, mas também aponta as causas da injustiça socioambiental, afirmando claramente que o causador principal da imensa devastação socioambiental é o modelo econômico capitalista, a idolatria do mercado e do capital, uma economia que violenta e mata. </a:t>
            </a:r>
            <a:br>
              <a:rPr lang="pt-BR" sz="2800" dirty="0">
                <a:solidFill>
                  <a:schemeClr val="tx1"/>
                </a:solidFill>
              </a:rPr>
            </a:br>
            <a:r>
              <a:rPr lang="pt-BR" sz="1800" dirty="0">
                <a:solidFill>
                  <a:schemeClr val="tx1"/>
                </a:solidFill>
              </a:rPr>
              <a:t>Francisco, Papa. Carta Encíclica </a:t>
            </a:r>
            <a:r>
              <a:rPr lang="pt-BR" sz="1800" dirty="0" err="1">
                <a:solidFill>
                  <a:schemeClr val="tx1"/>
                </a:solidFill>
              </a:rPr>
              <a:t>Laudato</a:t>
            </a:r>
            <a:r>
              <a:rPr lang="pt-BR" sz="1800" dirty="0">
                <a:solidFill>
                  <a:schemeClr val="tx1"/>
                </a:solidFill>
              </a:rPr>
              <a:t> Si’. Louvado sejas: sobre o cuidado da casa comum. São Paulo: </a:t>
            </a:r>
            <a:r>
              <a:rPr lang="pt-BR" sz="1800" dirty="0" err="1">
                <a:solidFill>
                  <a:schemeClr val="tx1"/>
                </a:solidFill>
              </a:rPr>
              <a:t>Paulus</a:t>
            </a:r>
            <a:r>
              <a:rPr lang="pt-BR" sz="1800" dirty="0">
                <a:solidFill>
                  <a:schemeClr val="tx1"/>
                </a:solidFill>
              </a:rPr>
              <a:t>; Loyola, 2015.</a:t>
            </a:r>
            <a:br>
              <a:rPr lang="pt-BR" sz="1800" dirty="0">
                <a:solidFill>
                  <a:schemeClr val="tx1"/>
                </a:solidFill>
              </a:rPr>
            </a:br>
            <a:endParaRPr lang="pt-BR" sz="1800" dirty="0">
              <a:solidFill>
                <a:schemeClr val="tx1"/>
              </a:solidFill>
            </a:endParaRPr>
          </a:p>
        </p:txBody>
      </p:sp>
    </p:spTree>
    <p:extLst>
      <p:ext uri="{BB962C8B-B14F-4D97-AF65-F5344CB8AC3E}">
        <p14:creationId xmlns:p14="http://schemas.microsoft.com/office/powerpoint/2010/main" val="317844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3070382"/>
            <a:ext cx="8893479" cy="3785652"/>
          </a:xfrm>
          <a:prstGeom prst="rect">
            <a:avLst/>
          </a:prstGeom>
        </p:spPr>
        <p:txBody>
          <a:bodyPr wrap="square">
            <a:spAutoFit/>
          </a:bodyPr>
          <a:lstStyle/>
          <a:p>
            <a:pPr algn="just"/>
            <a:r>
              <a:rPr lang="pt-BR" sz="2400" dirty="0"/>
              <a:t>Diante de “uma crise social e ambiental sem precedentes”, o Sínodo apela a uma Igreja amazônica capaz de promover uma ecologia integral e uma conversão ecológica.</a:t>
            </a:r>
          </a:p>
          <a:p>
            <a:pPr algn="just"/>
            <a:r>
              <a:rPr lang="pt-BR" sz="2400" b="1" dirty="0"/>
              <a:t>Ecologia integral, único caminho possível</a:t>
            </a:r>
            <a:r>
              <a:rPr lang="pt-BR" sz="2400" dirty="0"/>
              <a:t>.</a:t>
            </a:r>
          </a:p>
          <a:p>
            <a:pPr algn="just"/>
            <a:r>
              <a:rPr lang="pt-BR" sz="2400" dirty="0"/>
              <a:t>Reconhecendo “as feridas causadas pelo ser humano” ao território, sejam procurados “</a:t>
            </a:r>
            <a:r>
              <a:rPr lang="pt-BR" sz="2400" b="1" dirty="0"/>
              <a:t>modelos de desenvolvimento justo e solidário</a:t>
            </a:r>
            <a:r>
              <a:rPr lang="pt-BR" sz="2400" dirty="0"/>
              <a:t>” - atitude que conecta o cuidado pastoral da natureza à justiça socioambiental. </a:t>
            </a:r>
          </a:p>
          <a:p>
            <a:pPr algn="just"/>
            <a:r>
              <a:rPr lang="pt-BR" sz="2400" dirty="0"/>
              <a:t>A Igreja, deve encorajar a comunidade internacional a fornecer novos recursos econômicos para a sua proteção.</a:t>
            </a:r>
          </a:p>
        </p:txBody>
      </p:sp>
      <p:sp>
        <p:nvSpPr>
          <p:cNvPr id="4" name="Retângulo 3"/>
          <p:cNvSpPr/>
          <p:nvPr/>
        </p:nvSpPr>
        <p:spPr>
          <a:xfrm>
            <a:off x="1958635" y="2476502"/>
            <a:ext cx="5388848" cy="461665"/>
          </a:xfrm>
          <a:prstGeom prst="rect">
            <a:avLst/>
          </a:prstGeom>
        </p:spPr>
        <p:txBody>
          <a:bodyPr wrap="none">
            <a:spAutoFit/>
          </a:bodyPr>
          <a:lstStyle/>
          <a:p>
            <a:r>
              <a:rPr lang="pt-BR" sz="2400" b="1" dirty="0"/>
              <a:t>Ecologia integral, único caminho possível</a:t>
            </a:r>
            <a:endParaRPr lang="pt-BR" sz="2400" dirty="0"/>
          </a:p>
        </p:txBody>
      </p:sp>
    </p:spTree>
    <p:extLst>
      <p:ext uri="{BB962C8B-B14F-4D97-AF65-F5344CB8AC3E}">
        <p14:creationId xmlns:p14="http://schemas.microsoft.com/office/powerpoint/2010/main" val="206343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89698" y="3114836"/>
            <a:ext cx="7108825" cy="2320925"/>
          </a:xfrm>
          <a:prstGeom prst="rect">
            <a:avLst/>
          </a:prstGeom>
        </p:spPr>
        <p:txBody>
          <a:bodyPr vert="horz" wrap="square" lIns="0" tIns="12700" rIns="0" bIns="0" rtlCol="0">
            <a:spAutoFit/>
          </a:bodyPr>
          <a:lstStyle/>
          <a:p>
            <a:pPr marL="12700">
              <a:lnSpc>
                <a:spcPts val="6959"/>
              </a:lnSpc>
              <a:spcBef>
                <a:spcPts val="100"/>
              </a:spcBef>
            </a:pPr>
            <a:r>
              <a:rPr sz="6000" b="1" dirty="0">
                <a:solidFill>
                  <a:srgbClr val="0D0D0D"/>
                </a:solidFill>
                <a:latin typeface="Times New Roman"/>
                <a:cs typeface="Times New Roman"/>
              </a:rPr>
              <a:t>Laudato</a:t>
            </a:r>
            <a:r>
              <a:rPr sz="6000" b="1" spc="-50" dirty="0">
                <a:solidFill>
                  <a:srgbClr val="0D0D0D"/>
                </a:solidFill>
                <a:latin typeface="Times New Roman"/>
                <a:cs typeface="Times New Roman"/>
              </a:rPr>
              <a:t> </a:t>
            </a:r>
            <a:r>
              <a:rPr sz="6000" b="1" spc="-5" dirty="0">
                <a:solidFill>
                  <a:srgbClr val="0D0D0D"/>
                </a:solidFill>
                <a:latin typeface="Times New Roman"/>
                <a:cs typeface="Times New Roman"/>
              </a:rPr>
              <a:t>Si’</a:t>
            </a:r>
            <a:r>
              <a:rPr lang="pt-BR" sz="6000" b="1" spc="-5" dirty="0">
                <a:solidFill>
                  <a:srgbClr val="0D0D0D"/>
                </a:solidFill>
                <a:latin typeface="Times New Roman"/>
                <a:cs typeface="Times New Roman"/>
              </a:rPr>
              <a:t> </a:t>
            </a:r>
            <a:br>
              <a:rPr lang="pt-BR" sz="6000" b="1" spc="-5" dirty="0">
                <a:solidFill>
                  <a:srgbClr val="0D0D0D"/>
                </a:solidFill>
                <a:latin typeface="Times New Roman"/>
                <a:cs typeface="Times New Roman"/>
              </a:rPr>
            </a:br>
            <a:r>
              <a:rPr lang="pt-BR" b="1" spc="-5" dirty="0">
                <a:solidFill>
                  <a:srgbClr val="0D0D0D"/>
                </a:solidFill>
                <a:latin typeface="Times New Roman"/>
                <a:cs typeface="Times New Roman"/>
              </a:rPr>
              <a:t>E OS VALORES SOCIOAMBIENTAIS</a:t>
            </a:r>
            <a:endParaRPr dirty="0">
              <a:latin typeface="Times New Roman"/>
              <a:cs typeface="Times New Roman"/>
            </a:endParaRPr>
          </a:p>
          <a:p>
            <a:pPr marL="271780">
              <a:lnSpc>
                <a:spcPts val="3960"/>
              </a:lnSpc>
            </a:pPr>
            <a:endParaRPr sz="3500" dirty="0">
              <a:latin typeface="Calibri"/>
              <a:cs typeface="Calibri"/>
            </a:endParaRPr>
          </a:p>
        </p:txBody>
      </p:sp>
      <p:grpSp>
        <p:nvGrpSpPr>
          <p:cNvPr id="3" name="object 3"/>
          <p:cNvGrpSpPr/>
          <p:nvPr/>
        </p:nvGrpSpPr>
        <p:grpSpPr>
          <a:xfrm>
            <a:off x="0" y="2474733"/>
            <a:ext cx="2784475" cy="3283526"/>
            <a:chOff x="0" y="1339596"/>
            <a:chExt cx="2784475" cy="3611879"/>
          </a:xfrm>
        </p:grpSpPr>
        <p:pic>
          <p:nvPicPr>
            <p:cNvPr id="4" name="object 4"/>
            <p:cNvPicPr/>
            <p:nvPr/>
          </p:nvPicPr>
          <p:blipFill>
            <a:blip r:embed="rId2" cstate="print"/>
            <a:stretch>
              <a:fillRect/>
            </a:stretch>
          </p:blipFill>
          <p:spPr>
            <a:xfrm>
              <a:off x="0" y="1339596"/>
              <a:ext cx="2784347" cy="3611879"/>
            </a:xfrm>
            <a:prstGeom prst="rect">
              <a:avLst/>
            </a:prstGeom>
          </p:spPr>
        </p:pic>
        <p:pic>
          <p:nvPicPr>
            <p:cNvPr id="5" name="object 5"/>
            <p:cNvPicPr/>
            <p:nvPr/>
          </p:nvPicPr>
          <p:blipFill>
            <a:blip r:embed="rId3" cstate="print"/>
            <a:stretch>
              <a:fillRect/>
            </a:stretch>
          </p:blipFill>
          <p:spPr>
            <a:xfrm>
              <a:off x="114909" y="1535010"/>
              <a:ext cx="2276322" cy="3023019"/>
            </a:xfrm>
            <a:prstGeom prst="rect">
              <a:avLst/>
            </a:prstGeom>
          </p:spPr>
        </p:pic>
      </p:grpSp>
    </p:spTree>
    <p:extLst>
      <p:ext uri="{BB962C8B-B14F-4D97-AF65-F5344CB8AC3E}">
        <p14:creationId xmlns:p14="http://schemas.microsoft.com/office/powerpoint/2010/main" val="394000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99EE7287-0B9E-4CEE-B605-49A299C860E8}"/>
              </a:ext>
            </a:extLst>
          </p:cNvPr>
          <p:cNvSpPr txBox="1"/>
          <p:nvPr/>
        </p:nvSpPr>
        <p:spPr>
          <a:xfrm>
            <a:off x="414779" y="3049542"/>
            <a:ext cx="8248454" cy="3029034"/>
          </a:xfrm>
          <a:prstGeom prst="rect">
            <a:avLst/>
          </a:prstGeom>
        </p:spPr>
        <p:txBody>
          <a:bodyPr vert="horz" wrap="square" lIns="0" tIns="12700" rIns="0" bIns="0" rtlCol="0">
            <a:spAutoFit/>
          </a:bodyPr>
          <a:lstStyle/>
          <a:p>
            <a:pPr marL="12700" marR="5080" algn="just" defTabSz="914400">
              <a:spcBef>
                <a:spcPts val="100"/>
              </a:spcBef>
            </a:pPr>
            <a:r>
              <a:rPr sz="2800" spc="-5" dirty="0">
                <a:solidFill>
                  <a:prstClr val="black"/>
                </a:solidFill>
                <a:latin typeface="Times New Roman"/>
                <a:cs typeface="Times New Roman"/>
              </a:rPr>
              <a:t>A </a:t>
            </a:r>
            <a:r>
              <a:rPr sz="2800" dirty="0">
                <a:solidFill>
                  <a:prstClr val="black"/>
                </a:solidFill>
                <a:latin typeface="Times New Roman"/>
                <a:cs typeface="Times New Roman"/>
              </a:rPr>
              <a:t>nova</a:t>
            </a:r>
            <a:r>
              <a:rPr sz="2800" spc="-10" dirty="0">
                <a:solidFill>
                  <a:prstClr val="black"/>
                </a:solidFill>
                <a:latin typeface="Times New Roman"/>
                <a:cs typeface="Times New Roman"/>
              </a:rPr>
              <a:t> </a:t>
            </a:r>
            <a:r>
              <a:rPr sz="2800" spc="-5" dirty="0">
                <a:solidFill>
                  <a:prstClr val="black"/>
                </a:solidFill>
                <a:latin typeface="Times New Roman"/>
                <a:cs typeface="Times New Roman"/>
              </a:rPr>
              <a:t>Encíclica</a:t>
            </a:r>
            <a:r>
              <a:rPr sz="2800" spc="-15" dirty="0">
                <a:solidFill>
                  <a:prstClr val="black"/>
                </a:solidFill>
                <a:latin typeface="Times New Roman"/>
                <a:cs typeface="Times New Roman"/>
              </a:rPr>
              <a:t> </a:t>
            </a:r>
            <a:r>
              <a:rPr sz="2800" spc="-5" dirty="0">
                <a:solidFill>
                  <a:prstClr val="black"/>
                </a:solidFill>
                <a:latin typeface="Times New Roman"/>
                <a:cs typeface="Times New Roman"/>
              </a:rPr>
              <a:t>do</a:t>
            </a:r>
            <a:r>
              <a:rPr sz="2800" spc="-10" dirty="0">
                <a:solidFill>
                  <a:prstClr val="black"/>
                </a:solidFill>
                <a:latin typeface="Times New Roman"/>
                <a:cs typeface="Times New Roman"/>
              </a:rPr>
              <a:t> Papa</a:t>
            </a:r>
            <a:r>
              <a:rPr sz="2800" dirty="0">
                <a:solidFill>
                  <a:prstClr val="black"/>
                </a:solidFill>
                <a:latin typeface="Times New Roman"/>
                <a:cs typeface="Times New Roman"/>
              </a:rPr>
              <a:t> </a:t>
            </a:r>
            <a:r>
              <a:rPr sz="2800" spc="-5" dirty="0">
                <a:solidFill>
                  <a:prstClr val="black"/>
                </a:solidFill>
                <a:latin typeface="Times New Roman"/>
                <a:cs typeface="Times New Roman"/>
              </a:rPr>
              <a:t>Francisco,</a:t>
            </a:r>
            <a:r>
              <a:rPr sz="2800" spc="15" dirty="0">
                <a:solidFill>
                  <a:prstClr val="black"/>
                </a:solidFill>
                <a:latin typeface="Times New Roman"/>
                <a:cs typeface="Times New Roman"/>
              </a:rPr>
              <a:t> </a:t>
            </a:r>
            <a:r>
              <a:rPr sz="2800" b="1" i="1" dirty="0">
                <a:solidFill>
                  <a:prstClr val="black"/>
                </a:solidFill>
                <a:latin typeface="Times New Roman"/>
                <a:cs typeface="Times New Roman"/>
              </a:rPr>
              <a:t>Laudato </a:t>
            </a:r>
            <a:r>
              <a:rPr sz="2800" b="1" i="1" spc="-5" dirty="0">
                <a:solidFill>
                  <a:prstClr val="black"/>
                </a:solidFill>
                <a:latin typeface="Times New Roman"/>
                <a:cs typeface="Times New Roman"/>
              </a:rPr>
              <a:t>Si’</a:t>
            </a:r>
            <a:r>
              <a:rPr sz="2800" spc="-5" dirty="0">
                <a:solidFill>
                  <a:prstClr val="black"/>
                </a:solidFill>
                <a:latin typeface="Times New Roman"/>
                <a:cs typeface="Times New Roman"/>
              </a:rPr>
              <a:t>, </a:t>
            </a:r>
            <a:r>
              <a:rPr sz="2800" dirty="0">
                <a:solidFill>
                  <a:prstClr val="black"/>
                </a:solidFill>
                <a:latin typeface="Times New Roman"/>
                <a:cs typeface="Times New Roman"/>
              </a:rPr>
              <a:t> </a:t>
            </a:r>
            <a:r>
              <a:rPr sz="2800" spc="-5" dirty="0">
                <a:solidFill>
                  <a:prstClr val="black"/>
                </a:solidFill>
                <a:latin typeface="Times New Roman"/>
                <a:cs typeface="Times New Roman"/>
              </a:rPr>
              <a:t>está imbuída de valores que historicamente foram </a:t>
            </a:r>
            <a:r>
              <a:rPr sz="2800" dirty="0">
                <a:solidFill>
                  <a:prstClr val="black"/>
                </a:solidFill>
                <a:latin typeface="Times New Roman"/>
                <a:cs typeface="Times New Roman"/>
              </a:rPr>
              <a:t> </a:t>
            </a:r>
            <a:r>
              <a:rPr sz="2800" spc="-5" dirty="0">
                <a:solidFill>
                  <a:prstClr val="black"/>
                </a:solidFill>
                <a:latin typeface="Times New Roman"/>
                <a:cs typeface="Times New Roman"/>
              </a:rPr>
              <a:t>sendo esquecidos ao longo da trajetória humana, </a:t>
            </a:r>
            <a:r>
              <a:rPr sz="2800" dirty="0">
                <a:solidFill>
                  <a:prstClr val="black"/>
                </a:solidFill>
                <a:latin typeface="Times New Roman"/>
                <a:cs typeface="Times New Roman"/>
              </a:rPr>
              <a:t> </a:t>
            </a:r>
            <a:r>
              <a:rPr sz="2800" spc="-5" dirty="0">
                <a:solidFill>
                  <a:prstClr val="black"/>
                </a:solidFill>
                <a:latin typeface="Times New Roman"/>
                <a:cs typeface="Times New Roman"/>
              </a:rPr>
              <a:t>afetando de maneira significativa a nossa qualidade </a:t>
            </a:r>
            <a:r>
              <a:rPr sz="2800" spc="-685" dirty="0">
                <a:solidFill>
                  <a:prstClr val="black"/>
                </a:solidFill>
                <a:latin typeface="Times New Roman"/>
                <a:cs typeface="Times New Roman"/>
              </a:rPr>
              <a:t> </a:t>
            </a:r>
            <a:r>
              <a:rPr sz="2800" spc="-5" dirty="0">
                <a:solidFill>
                  <a:prstClr val="black"/>
                </a:solidFill>
                <a:latin typeface="Times New Roman"/>
                <a:cs typeface="Times New Roman"/>
              </a:rPr>
              <a:t>de vida social, e nos distanciando da relação </a:t>
            </a:r>
            <a:r>
              <a:rPr sz="2800" dirty="0">
                <a:solidFill>
                  <a:prstClr val="black"/>
                </a:solidFill>
                <a:latin typeface="Times New Roman"/>
                <a:cs typeface="Times New Roman"/>
              </a:rPr>
              <a:t> </a:t>
            </a:r>
            <a:r>
              <a:rPr sz="2800" spc="-5" dirty="0">
                <a:solidFill>
                  <a:prstClr val="black"/>
                </a:solidFill>
                <a:latin typeface="Times New Roman"/>
                <a:cs typeface="Times New Roman"/>
              </a:rPr>
              <a:t>intrínseca com todos os demais seres viventes que </a:t>
            </a:r>
            <a:r>
              <a:rPr sz="2800" dirty="0">
                <a:solidFill>
                  <a:prstClr val="black"/>
                </a:solidFill>
                <a:latin typeface="Times New Roman"/>
                <a:cs typeface="Times New Roman"/>
              </a:rPr>
              <a:t> </a:t>
            </a:r>
            <a:r>
              <a:rPr sz="2800" spc="-5" dirty="0">
                <a:solidFill>
                  <a:prstClr val="black"/>
                </a:solidFill>
                <a:latin typeface="Times New Roman"/>
                <a:cs typeface="Times New Roman"/>
              </a:rPr>
              <a:t>habitam</a:t>
            </a:r>
            <a:r>
              <a:rPr sz="2800" spc="-25" dirty="0">
                <a:solidFill>
                  <a:prstClr val="black"/>
                </a:solidFill>
                <a:latin typeface="Times New Roman"/>
                <a:cs typeface="Times New Roman"/>
              </a:rPr>
              <a:t> </a:t>
            </a:r>
            <a:r>
              <a:rPr sz="2800" spc="-5" dirty="0">
                <a:solidFill>
                  <a:prstClr val="black"/>
                </a:solidFill>
                <a:latin typeface="Times New Roman"/>
                <a:cs typeface="Times New Roman"/>
              </a:rPr>
              <a:t>o planeta,</a:t>
            </a:r>
            <a:r>
              <a:rPr sz="2800" spc="-15" dirty="0">
                <a:solidFill>
                  <a:prstClr val="black"/>
                </a:solidFill>
                <a:latin typeface="Times New Roman"/>
                <a:cs typeface="Times New Roman"/>
              </a:rPr>
              <a:t> </a:t>
            </a:r>
            <a:r>
              <a:rPr sz="2800" spc="-5" dirty="0">
                <a:solidFill>
                  <a:prstClr val="black"/>
                </a:solidFill>
                <a:latin typeface="Times New Roman"/>
                <a:cs typeface="Times New Roman"/>
              </a:rPr>
              <a:t>nossa</a:t>
            </a:r>
            <a:r>
              <a:rPr sz="2800" spc="-20" dirty="0">
                <a:solidFill>
                  <a:prstClr val="black"/>
                </a:solidFill>
                <a:latin typeface="Times New Roman"/>
                <a:cs typeface="Times New Roman"/>
              </a:rPr>
              <a:t> </a:t>
            </a:r>
            <a:r>
              <a:rPr sz="2800" spc="-10" dirty="0">
                <a:solidFill>
                  <a:prstClr val="black"/>
                </a:solidFill>
                <a:latin typeface="Times New Roman"/>
                <a:cs typeface="Times New Roman"/>
              </a:rPr>
              <a:t>casa</a:t>
            </a:r>
            <a:r>
              <a:rPr sz="2800" spc="-5" dirty="0">
                <a:solidFill>
                  <a:prstClr val="black"/>
                </a:solidFill>
                <a:latin typeface="Times New Roman"/>
                <a:cs typeface="Times New Roman"/>
              </a:rPr>
              <a:t> comum.</a:t>
            </a:r>
            <a:endParaRPr sz="2800" dirty="0">
              <a:solidFill>
                <a:prstClr val="black"/>
              </a:solidFill>
              <a:latin typeface="Times New Roman"/>
              <a:cs typeface="Times New Roman"/>
            </a:endParaRPr>
          </a:p>
        </p:txBody>
      </p:sp>
    </p:spTree>
    <p:extLst>
      <p:ext uri="{BB962C8B-B14F-4D97-AF65-F5344CB8AC3E}">
        <p14:creationId xmlns:p14="http://schemas.microsoft.com/office/powerpoint/2010/main" val="239251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85614-6F1A-407C-BCA7-BC0371460567}"/>
              </a:ext>
            </a:extLst>
          </p:cNvPr>
          <p:cNvSpPr>
            <a:spLocks noGrp="1"/>
          </p:cNvSpPr>
          <p:nvPr>
            <p:ph type="title"/>
          </p:nvPr>
        </p:nvSpPr>
        <p:spPr/>
        <p:txBody>
          <a:bodyPr/>
          <a:lstStyle/>
          <a:p>
            <a:endParaRPr lang="pt-BR"/>
          </a:p>
        </p:txBody>
      </p:sp>
      <p:sp>
        <p:nvSpPr>
          <p:cNvPr id="3" name="object 2">
            <a:extLst>
              <a:ext uri="{FF2B5EF4-FFF2-40B4-BE49-F238E27FC236}">
                <a16:creationId xmlns:a16="http://schemas.microsoft.com/office/drawing/2014/main" id="{C6E85C37-F3E9-435C-9A0F-9AF520A657E3}"/>
              </a:ext>
            </a:extLst>
          </p:cNvPr>
          <p:cNvSpPr txBox="1"/>
          <p:nvPr/>
        </p:nvSpPr>
        <p:spPr>
          <a:xfrm>
            <a:off x="1538152" y="2357479"/>
            <a:ext cx="6494780" cy="452120"/>
          </a:xfrm>
          <a:prstGeom prst="rect">
            <a:avLst/>
          </a:prstGeom>
        </p:spPr>
        <p:txBody>
          <a:bodyPr vert="horz" wrap="square" lIns="0" tIns="12065" rIns="0" bIns="0" rtlCol="0">
            <a:spAutoFit/>
          </a:bodyPr>
          <a:lstStyle/>
          <a:p>
            <a:pPr marL="12700" defTabSz="914400">
              <a:spcBef>
                <a:spcPts val="95"/>
              </a:spcBef>
            </a:pPr>
            <a:r>
              <a:rPr sz="2800" b="1" i="1" spc="-5" dirty="0">
                <a:latin typeface="Times New Roman"/>
                <a:cs typeface="Times New Roman"/>
              </a:rPr>
              <a:t>O</a:t>
            </a:r>
            <a:r>
              <a:rPr sz="2800" b="1" i="1" spc="-10" dirty="0">
                <a:latin typeface="Times New Roman"/>
                <a:cs typeface="Times New Roman"/>
              </a:rPr>
              <a:t> </a:t>
            </a:r>
            <a:r>
              <a:rPr sz="2800" b="1" i="1" spc="-5" dirty="0">
                <a:latin typeface="Times New Roman"/>
                <a:cs typeface="Times New Roman"/>
              </a:rPr>
              <a:t>primeiro</a:t>
            </a:r>
            <a:r>
              <a:rPr sz="2800" b="1" i="1" spc="-15" dirty="0">
                <a:latin typeface="Times New Roman"/>
                <a:cs typeface="Times New Roman"/>
              </a:rPr>
              <a:t> </a:t>
            </a:r>
            <a:r>
              <a:rPr sz="2800" b="1" i="1" dirty="0">
                <a:latin typeface="Times New Roman"/>
                <a:cs typeface="Times New Roman"/>
              </a:rPr>
              <a:t>valor</a:t>
            </a:r>
            <a:r>
              <a:rPr sz="2800" b="1" dirty="0">
                <a:cs typeface="Calibri"/>
              </a:rPr>
              <a:t>:</a:t>
            </a:r>
            <a:r>
              <a:rPr sz="2800" b="1" spc="-15" dirty="0">
                <a:cs typeface="Calibri"/>
              </a:rPr>
              <a:t> </a:t>
            </a:r>
            <a:r>
              <a:rPr sz="2800" spc="-10" dirty="0">
                <a:cs typeface="Calibri"/>
              </a:rPr>
              <a:t>visão</a:t>
            </a:r>
            <a:r>
              <a:rPr sz="2800" dirty="0">
                <a:cs typeface="Calibri"/>
              </a:rPr>
              <a:t> </a:t>
            </a:r>
            <a:r>
              <a:rPr sz="2800" spc="-20" dirty="0">
                <a:cs typeface="Calibri"/>
              </a:rPr>
              <a:t>integrada</a:t>
            </a:r>
            <a:r>
              <a:rPr sz="2800" spc="-5" dirty="0">
                <a:cs typeface="Calibri"/>
              </a:rPr>
              <a:t> do</a:t>
            </a:r>
            <a:r>
              <a:rPr sz="2800" spc="15" dirty="0">
                <a:cs typeface="Calibri"/>
              </a:rPr>
              <a:t> </a:t>
            </a:r>
            <a:r>
              <a:rPr sz="2800" spc="-5" dirty="0">
                <a:cs typeface="Calibri"/>
              </a:rPr>
              <a:t>mundo</a:t>
            </a:r>
            <a:r>
              <a:rPr sz="2800" spc="-5" dirty="0">
                <a:solidFill>
                  <a:srgbClr val="BE9000"/>
                </a:solidFill>
                <a:cs typeface="Calibri"/>
              </a:rPr>
              <a:t>.</a:t>
            </a:r>
            <a:endParaRPr sz="2800" dirty="0">
              <a:solidFill>
                <a:prstClr val="black"/>
              </a:solidFill>
              <a:cs typeface="Calibri"/>
            </a:endParaRPr>
          </a:p>
        </p:txBody>
      </p:sp>
      <p:sp>
        <p:nvSpPr>
          <p:cNvPr id="4" name="object 3">
            <a:extLst>
              <a:ext uri="{FF2B5EF4-FFF2-40B4-BE49-F238E27FC236}">
                <a16:creationId xmlns:a16="http://schemas.microsoft.com/office/drawing/2014/main" id="{F188EEA8-8287-4485-9469-280A2A8BA6F8}"/>
              </a:ext>
            </a:extLst>
          </p:cNvPr>
          <p:cNvSpPr txBox="1"/>
          <p:nvPr/>
        </p:nvSpPr>
        <p:spPr>
          <a:xfrm>
            <a:off x="197962" y="3074409"/>
            <a:ext cx="8799985" cy="2228815"/>
          </a:xfrm>
          <a:prstGeom prst="rect">
            <a:avLst/>
          </a:prstGeom>
        </p:spPr>
        <p:txBody>
          <a:bodyPr vert="horz" wrap="square" lIns="0" tIns="12700" rIns="0" bIns="0" rtlCol="0">
            <a:spAutoFit/>
          </a:bodyPr>
          <a:lstStyle/>
          <a:p>
            <a:pPr marL="12700" marR="5080" algn="just" defTabSz="914400">
              <a:spcBef>
                <a:spcPts val="100"/>
              </a:spcBef>
            </a:pPr>
            <a:r>
              <a:rPr sz="2400" dirty="0">
                <a:solidFill>
                  <a:prstClr val="black"/>
                </a:solidFill>
                <a:latin typeface="Times New Roman"/>
                <a:cs typeface="Times New Roman"/>
              </a:rPr>
              <a:t>O documento insiste na visão sistêmica do mundo, onde tudo está </a:t>
            </a:r>
            <a:r>
              <a:rPr sz="2400" spc="5" dirty="0">
                <a:solidFill>
                  <a:prstClr val="black"/>
                </a:solidFill>
                <a:latin typeface="Times New Roman"/>
                <a:cs typeface="Times New Roman"/>
              </a:rPr>
              <a:t> </a:t>
            </a:r>
            <a:r>
              <a:rPr sz="2400" dirty="0">
                <a:solidFill>
                  <a:prstClr val="black"/>
                </a:solidFill>
                <a:latin typeface="Times New Roman"/>
                <a:cs typeface="Times New Roman"/>
              </a:rPr>
              <a:t>intimamente</a:t>
            </a:r>
            <a:r>
              <a:rPr sz="2400" spc="-45" dirty="0">
                <a:solidFill>
                  <a:prstClr val="black"/>
                </a:solidFill>
                <a:latin typeface="Times New Roman"/>
                <a:cs typeface="Times New Roman"/>
              </a:rPr>
              <a:t> </a:t>
            </a:r>
            <a:r>
              <a:rPr sz="2400" dirty="0">
                <a:solidFill>
                  <a:prstClr val="black"/>
                </a:solidFill>
                <a:latin typeface="Times New Roman"/>
                <a:cs typeface="Times New Roman"/>
              </a:rPr>
              <a:t>relacionado,</a:t>
            </a:r>
            <a:r>
              <a:rPr sz="2400" spc="-20" dirty="0">
                <a:solidFill>
                  <a:prstClr val="black"/>
                </a:solidFill>
                <a:latin typeface="Times New Roman"/>
                <a:cs typeface="Times New Roman"/>
              </a:rPr>
              <a:t> </a:t>
            </a:r>
            <a:r>
              <a:rPr sz="2400" dirty="0">
                <a:solidFill>
                  <a:prstClr val="black"/>
                </a:solidFill>
                <a:latin typeface="Times New Roman"/>
                <a:cs typeface="Times New Roman"/>
              </a:rPr>
              <a:t>como</a:t>
            </a:r>
            <a:r>
              <a:rPr sz="2400" spc="-25" dirty="0">
                <a:solidFill>
                  <a:prstClr val="black"/>
                </a:solidFill>
                <a:latin typeface="Times New Roman"/>
                <a:cs typeface="Times New Roman"/>
              </a:rPr>
              <a:t> </a:t>
            </a:r>
            <a:r>
              <a:rPr sz="2400" dirty="0">
                <a:solidFill>
                  <a:prstClr val="black"/>
                </a:solidFill>
                <a:latin typeface="Times New Roman"/>
                <a:cs typeface="Times New Roman"/>
              </a:rPr>
              <a:t>um caminho</a:t>
            </a:r>
            <a:r>
              <a:rPr sz="2400" spc="-25" dirty="0">
                <a:solidFill>
                  <a:prstClr val="black"/>
                </a:solidFill>
                <a:latin typeface="Times New Roman"/>
                <a:cs typeface="Times New Roman"/>
              </a:rPr>
              <a:t> </a:t>
            </a:r>
            <a:r>
              <a:rPr sz="2400" dirty="0">
                <a:solidFill>
                  <a:prstClr val="black"/>
                </a:solidFill>
                <a:latin typeface="Times New Roman"/>
                <a:cs typeface="Times New Roman"/>
              </a:rPr>
              <a:t>para</a:t>
            </a:r>
            <a:r>
              <a:rPr sz="2400" spc="-5" dirty="0">
                <a:solidFill>
                  <a:prstClr val="black"/>
                </a:solidFill>
                <a:latin typeface="Times New Roman"/>
                <a:cs typeface="Times New Roman"/>
              </a:rPr>
              <a:t> </a:t>
            </a:r>
            <a:r>
              <a:rPr sz="2400" dirty="0">
                <a:solidFill>
                  <a:prstClr val="black"/>
                </a:solidFill>
                <a:latin typeface="Times New Roman"/>
                <a:cs typeface="Times New Roman"/>
              </a:rPr>
              <a:t>não</a:t>
            </a:r>
            <a:r>
              <a:rPr sz="2400" spc="-5" dirty="0">
                <a:solidFill>
                  <a:prstClr val="black"/>
                </a:solidFill>
                <a:latin typeface="Times New Roman"/>
                <a:cs typeface="Times New Roman"/>
              </a:rPr>
              <a:t> </a:t>
            </a:r>
            <a:r>
              <a:rPr sz="2400" dirty="0">
                <a:solidFill>
                  <a:prstClr val="black"/>
                </a:solidFill>
                <a:latin typeface="Times New Roman"/>
                <a:cs typeface="Times New Roman"/>
              </a:rPr>
              <a:t>fechar</a:t>
            </a:r>
            <a:r>
              <a:rPr sz="2400" spc="-20" dirty="0">
                <a:solidFill>
                  <a:prstClr val="black"/>
                </a:solidFill>
                <a:latin typeface="Times New Roman"/>
                <a:cs typeface="Times New Roman"/>
              </a:rPr>
              <a:t> </a:t>
            </a:r>
            <a:r>
              <a:rPr sz="2400" dirty="0">
                <a:solidFill>
                  <a:prstClr val="black"/>
                </a:solidFill>
                <a:latin typeface="Times New Roman"/>
                <a:cs typeface="Times New Roman"/>
              </a:rPr>
              <a:t>a</a:t>
            </a:r>
            <a:r>
              <a:rPr sz="2400" spc="-5" dirty="0">
                <a:solidFill>
                  <a:prstClr val="black"/>
                </a:solidFill>
                <a:latin typeface="Times New Roman"/>
                <a:cs typeface="Times New Roman"/>
              </a:rPr>
              <a:t> </a:t>
            </a:r>
            <a:r>
              <a:rPr sz="2400" dirty="0">
                <a:solidFill>
                  <a:prstClr val="black"/>
                </a:solidFill>
                <a:latin typeface="Times New Roman"/>
                <a:cs typeface="Times New Roman"/>
              </a:rPr>
              <a:t>dimensão </a:t>
            </a:r>
            <a:r>
              <a:rPr sz="2400" spc="-434" dirty="0">
                <a:solidFill>
                  <a:prstClr val="black"/>
                </a:solidFill>
                <a:latin typeface="Times New Roman"/>
                <a:cs typeface="Times New Roman"/>
              </a:rPr>
              <a:t> </a:t>
            </a:r>
            <a:r>
              <a:rPr sz="2400" dirty="0">
                <a:solidFill>
                  <a:prstClr val="black"/>
                </a:solidFill>
                <a:latin typeface="Times New Roman"/>
                <a:cs typeface="Times New Roman"/>
              </a:rPr>
              <a:t>teleológica e</a:t>
            </a:r>
            <a:r>
              <a:rPr sz="2400" spc="30" dirty="0">
                <a:solidFill>
                  <a:prstClr val="black"/>
                </a:solidFill>
                <a:latin typeface="Times New Roman"/>
                <a:cs typeface="Times New Roman"/>
              </a:rPr>
              <a:t> </a:t>
            </a:r>
            <a:r>
              <a:rPr sz="2400" dirty="0">
                <a:solidFill>
                  <a:prstClr val="black"/>
                </a:solidFill>
                <a:latin typeface="Times New Roman"/>
                <a:cs typeface="Times New Roman"/>
              </a:rPr>
              <a:t>pluriversa</a:t>
            </a:r>
            <a:r>
              <a:rPr sz="2400" spc="20" dirty="0">
                <a:solidFill>
                  <a:prstClr val="black"/>
                </a:solidFill>
                <a:latin typeface="Times New Roman"/>
                <a:cs typeface="Times New Roman"/>
              </a:rPr>
              <a:t> </a:t>
            </a:r>
            <a:r>
              <a:rPr sz="2400" dirty="0">
                <a:solidFill>
                  <a:prstClr val="black"/>
                </a:solidFill>
                <a:latin typeface="Times New Roman"/>
                <a:cs typeface="Times New Roman"/>
              </a:rPr>
              <a:t>da</a:t>
            </a:r>
            <a:r>
              <a:rPr sz="2400" spc="30" dirty="0">
                <a:solidFill>
                  <a:prstClr val="black"/>
                </a:solidFill>
                <a:latin typeface="Times New Roman"/>
                <a:cs typeface="Times New Roman"/>
              </a:rPr>
              <a:t> </a:t>
            </a:r>
            <a:r>
              <a:rPr sz="2400" dirty="0">
                <a:solidFill>
                  <a:prstClr val="black"/>
                </a:solidFill>
                <a:latin typeface="Times New Roman"/>
                <a:cs typeface="Times New Roman"/>
              </a:rPr>
              <a:t>vida.</a:t>
            </a:r>
            <a:r>
              <a:rPr sz="2400" spc="10" dirty="0">
                <a:solidFill>
                  <a:prstClr val="black"/>
                </a:solidFill>
                <a:latin typeface="Times New Roman"/>
                <a:cs typeface="Times New Roman"/>
              </a:rPr>
              <a:t> </a:t>
            </a:r>
            <a:r>
              <a:rPr sz="2400" dirty="0">
                <a:solidFill>
                  <a:prstClr val="black"/>
                </a:solidFill>
                <a:latin typeface="Times New Roman"/>
                <a:cs typeface="Times New Roman"/>
              </a:rPr>
              <a:t>A</a:t>
            </a:r>
            <a:r>
              <a:rPr sz="2400" spc="20" dirty="0">
                <a:solidFill>
                  <a:prstClr val="black"/>
                </a:solidFill>
                <a:latin typeface="Times New Roman"/>
                <a:cs typeface="Times New Roman"/>
              </a:rPr>
              <a:t> </a:t>
            </a:r>
            <a:r>
              <a:rPr sz="2400" dirty="0">
                <a:solidFill>
                  <a:prstClr val="black"/>
                </a:solidFill>
                <a:latin typeface="Times New Roman"/>
                <a:cs typeface="Times New Roman"/>
              </a:rPr>
              <a:t>ecologia</a:t>
            </a:r>
            <a:r>
              <a:rPr sz="2400" spc="10" dirty="0">
                <a:solidFill>
                  <a:prstClr val="black"/>
                </a:solidFill>
                <a:latin typeface="Times New Roman"/>
                <a:cs typeface="Times New Roman"/>
              </a:rPr>
              <a:t> </a:t>
            </a:r>
            <a:r>
              <a:rPr sz="2400" dirty="0">
                <a:solidFill>
                  <a:prstClr val="black"/>
                </a:solidFill>
                <a:latin typeface="Times New Roman"/>
                <a:cs typeface="Times New Roman"/>
              </a:rPr>
              <a:t>integral</a:t>
            </a:r>
            <a:r>
              <a:rPr sz="2400" spc="15" dirty="0">
                <a:solidFill>
                  <a:prstClr val="black"/>
                </a:solidFill>
                <a:latin typeface="Times New Roman"/>
                <a:cs typeface="Times New Roman"/>
              </a:rPr>
              <a:t> </a:t>
            </a:r>
            <a:r>
              <a:rPr sz="2400" spc="-5" dirty="0">
                <a:solidFill>
                  <a:prstClr val="black"/>
                </a:solidFill>
                <a:latin typeface="Times New Roman"/>
                <a:cs typeface="Times New Roman"/>
              </a:rPr>
              <a:t>supõe</a:t>
            </a:r>
            <a:r>
              <a:rPr sz="2400" spc="15" dirty="0">
                <a:solidFill>
                  <a:prstClr val="black"/>
                </a:solidFill>
                <a:latin typeface="Times New Roman"/>
                <a:cs typeface="Times New Roman"/>
              </a:rPr>
              <a:t> </a:t>
            </a:r>
            <a:r>
              <a:rPr sz="2400" dirty="0">
                <a:solidFill>
                  <a:prstClr val="black"/>
                </a:solidFill>
                <a:latin typeface="Times New Roman"/>
                <a:cs typeface="Times New Roman"/>
              </a:rPr>
              <a:t>um</a:t>
            </a:r>
            <a:r>
              <a:rPr sz="2400" spc="25" dirty="0">
                <a:solidFill>
                  <a:prstClr val="black"/>
                </a:solidFill>
                <a:latin typeface="Times New Roman"/>
                <a:cs typeface="Times New Roman"/>
              </a:rPr>
              <a:t> </a:t>
            </a:r>
            <a:r>
              <a:rPr sz="2400" dirty="0">
                <a:solidFill>
                  <a:prstClr val="black"/>
                </a:solidFill>
                <a:latin typeface="Times New Roman"/>
                <a:cs typeface="Times New Roman"/>
              </a:rPr>
              <a:t>olhar </a:t>
            </a:r>
            <a:r>
              <a:rPr sz="2400" spc="5" dirty="0">
                <a:solidFill>
                  <a:prstClr val="black"/>
                </a:solidFill>
                <a:latin typeface="Times New Roman"/>
                <a:cs typeface="Times New Roman"/>
              </a:rPr>
              <a:t> </a:t>
            </a:r>
            <a:r>
              <a:rPr sz="2400" dirty="0">
                <a:solidFill>
                  <a:prstClr val="black"/>
                </a:solidFill>
                <a:latin typeface="Times New Roman"/>
                <a:cs typeface="Times New Roman"/>
              </a:rPr>
              <a:t>mais</a:t>
            </a:r>
            <a:r>
              <a:rPr sz="2400" spc="-10" dirty="0">
                <a:solidFill>
                  <a:prstClr val="black"/>
                </a:solidFill>
                <a:latin typeface="Times New Roman"/>
                <a:cs typeface="Times New Roman"/>
              </a:rPr>
              <a:t> </a:t>
            </a:r>
            <a:r>
              <a:rPr sz="2400" dirty="0">
                <a:solidFill>
                  <a:prstClr val="black"/>
                </a:solidFill>
                <a:latin typeface="Times New Roman"/>
                <a:cs typeface="Times New Roman"/>
              </a:rPr>
              <a:t>holístico,</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superando</a:t>
            </a:r>
            <a:r>
              <a:rPr sz="2400" dirty="0">
                <a:solidFill>
                  <a:prstClr val="black"/>
                </a:solidFill>
                <a:latin typeface="Times New Roman"/>
                <a:cs typeface="Times New Roman"/>
              </a:rPr>
              <a:t> as</a:t>
            </a:r>
            <a:r>
              <a:rPr sz="2400" spc="-10" dirty="0">
                <a:solidFill>
                  <a:prstClr val="black"/>
                </a:solidFill>
                <a:latin typeface="Times New Roman"/>
                <a:cs typeface="Times New Roman"/>
              </a:rPr>
              <a:t> </a:t>
            </a:r>
            <a:r>
              <a:rPr sz="2400" dirty="0">
                <a:solidFill>
                  <a:prstClr val="black"/>
                </a:solidFill>
                <a:latin typeface="Times New Roman"/>
                <a:cs typeface="Times New Roman"/>
              </a:rPr>
              <a:t>fragmentações</a:t>
            </a:r>
            <a:r>
              <a:rPr sz="2400" spc="-25" dirty="0">
                <a:solidFill>
                  <a:prstClr val="black"/>
                </a:solidFill>
                <a:latin typeface="Times New Roman"/>
                <a:cs typeface="Times New Roman"/>
              </a:rPr>
              <a:t> </a:t>
            </a:r>
            <a:r>
              <a:rPr sz="2400" dirty="0">
                <a:solidFill>
                  <a:prstClr val="black"/>
                </a:solidFill>
                <a:latin typeface="Times New Roman"/>
                <a:cs typeface="Times New Roman"/>
              </a:rPr>
              <a:t>de </a:t>
            </a:r>
            <a:r>
              <a:rPr sz="2400" spc="-5" dirty="0">
                <a:solidFill>
                  <a:prstClr val="black"/>
                </a:solidFill>
                <a:latin typeface="Times New Roman"/>
                <a:cs typeface="Times New Roman"/>
              </a:rPr>
              <a:t>saberes</a:t>
            </a:r>
            <a:r>
              <a:rPr sz="2400" spc="-10" dirty="0">
                <a:solidFill>
                  <a:prstClr val="black"/>
                </a:solidFill>
                <a:latin typeface="Times New Roman"/>
                <a:cs typeface="Times New Roman"/>
              </a:rPr>
              <a:t> </a:t>
            </a:r>
            <a:r>
              <a:rPr sz="2400" dirty="0">
                <a:solidFill>
                  <a:prstClr val="black"/>
                </a:solidFill>
                <a:latin typeface="Times New Roman"/>
                <a:cs typeface="Times New Roman"/>
              </a:rPr>
              <a:t>e</a:t>
            </a:r>
            <a:r>
              <a:rPr sz="2400" spc="5" dirty="0">
                <a:solidFill>
                  <a:prstClr val="black"/>
                </a:solidFill>
                <a:latin typeface="Times New Roman"/>
                <a:cs typeface="Times New Roman"/>
              </a:rPr>
              <a:t> </a:t>
            </a:r>
            <a:r>
              <a:rPr sz="2400" dirty="0">
                <a:solidFill>
                  <a:prstClr val="black"/>
                </a:solidFill>
                <a:latin typeface="Times New Roman"/>
                <a:cs typeface="Times New Roman"/>
              </a:rPr>
              <a:t>práticas.</a:t>
            </a:r>
          </a:p>
          <a:p>
            <a:pPr marL="12700" algn="just" defTabSz="914400"/>
            <a:r>
              <a:rPr sz="2400" dirty="0">
                <a:solidFill>
                  <a:prstClr val="black"/>
                </a:solidFill>
                <a:latin typeface="Times New Roman"/>
                <a:cs typeface="Times New Roman"/>
              </a:rPr>
              <a:t>Integração:</a:t>
            </a:r>
            <a:r>
              <a:rPr sz="2400" spc="-45" dirty="0">
                <a:solidFill>
                  <a:prstClr val="black"/>
                </a:solidFill>
                <a:latin typeface="Times New Roman"/>
                <a:cs typeface="Times New Roman"/>
              </a:rPr>
              <a:t> </a:t>
            </a:r>
            <a:r>
              <a:rPr sz="2400" spc="-5" dirty="0">
                <a:solidFill>
                  <a:prstClr val="black"/>
                </a:solidFill>
                <a:latin typeface="Times New Roman"/>
                <a:cs typeface="Times New Roman"/>
              </a:rPr>
              <a:t>Divino,</a:t>
            </a:r>
            <a:r>
              <a:rPr sz="2400" spc="-10" dirty="0">
                <a:solidFill>
                  <a:prstClr val="black"/>
                </a:solidFill>
                <a:latin typeface="Times New Roman"/>
                <a:cs typeface="Times New Roman"/>
              </a:rPr>
              <a:t> </a:t>
            </a:r>
            <a:r>
              <a:rPr sz="2400" dirty="0">
                <a:solidFill>
                  <a:prstClr val="black"/>
                </a:solidFill>
                <a:latin typeface="Times New Roman"/>
                <a:cs typeface="Times New Roman"/>
              </a:rPr>
              <a:t>humano</a:t>
            </a:r>
            <a:r>
              <a:rPr sz="2400" spc="-20" dirty="0">
                <a:solidFill>
                  <a:prstClr val="black"/>
                </a:solidFill>
                <a:latin typeface="Times New Roman"/>
                <a:cs typeface="Times New Roman"/>
              </a:rPr>
              <a:t> </a:t>
            </a:r>
            <a:r>
              <a:rPr sz="2400" dirty="0">
                <a:solidFill>
                  <a:prstClr val="black"/>
                </a:solidFill>
                <a:latin typeface="Times New Roman"/>
                <a:cs typeface="Times New Roman"/>
              </a:rPr>
              <a:t>e</a:t>
            </a:r>
            <a:r>
              <a:rPr sz="2400" spc="-15" dirty="0">
                <a:solidFill>
                  <a:prstClr val="black"/>
                </a:solidFill>
                <a:latin typeface="Times New Roman"/>
                <a:cs typeface="Times New Roman"/>
              </a:rPr>
              <a:t> </a:t>
            </a:r>
            <a:r>
              <a:rPr sz="2400" dirty="0">
                <a:solidFill>
                  <a:prstClr val="black"/>
                </a:solidFill>
                <a:latin typeface="Times New Roman"/>
                <a:cs typeface="Times New Roman"/>
              </a:rPr>
              <a:t>a</a:t>
            </a:r>
            <a:r>
              <a:rPr sz="2400" spc="-10" dirty="0">
                <a:solidFill>
                  <a:prstClr val="black"/>
                </a:solidFill>
                <a:latin typeface="Times New Roman"/>
                <a:cs typeface="Times New Roman"/>
              </a:rPr>
              <a:t> </a:t>
            </a:r>
            <a:r>
              <a:rPr sz="2400" dirty="0">
                <a:solidFill>
                  <a:prstClr val="black"/>
                </a:solidFill>
                <a:latin typeface="Times New Roman"/>
                <a:cs typeface="Times New Roman"/>
              </a:rPr>
              <a:t>natureza.</a:t>
            </a:r>
          </a:p>
        </p:txBody>
      </p:sp>
      <p:sp>
        <p:nvSpPr>
          <p:cNvPr id="5" name="Retângulo 4">
            <a:extLst>
              <a:ext uri="{FF2B5EF4-FFF2-40B4-BE49-F238E27FC236}">
                <a16:creationId xmlns:a16="http://schemas.microsoft.com/office/drawing/2014/main" id="{8A6068DC-EC21-4D0F-9C3E-BC3909B51406}"/>
              </a:ext>
            </a:extLst>
          </p:cNvPr>
          <p:cNvSpPr/>
          <p:nvPr/>
        </p:nvSpPr>
        <p:spPr>
          <a:xfrm>
            <a:off x="1930052" y="5303224"/>
            <a:ext cx="7213948" cy="1569660"/>
          </a:xfrm>
          <a:prstGeom prst="rect">
            <a:avLst/>
          </a:prstGeom>
        </p:spPr>
        <p:txBody>
          <a:bodyPr wrap="square">
            <a:spAutoFit/>
          </a:bodyPr>
          <a:lstStyle/>
          <a:p>
            <a:pPr marL="12700" marR="1506855" algn="just" defTabSz="914400">
              <a:spcBef>
                <a:spcPts val="100"/>
              </a:spcBef>
            </a:pPr>
            <a:r>
              <a:rPr lang="pt-BR" sz="2400" dirty="0">
                <a:solidFill>
                  <a:srgbClr val="FF0000"/>
                </a:solidFill>
                <a:latin typeface="Times New Roman"/>
                <a:cs typeface="Times New Roman"/>
              </a:rPr>
              <a:t>“O</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urgente</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desafio</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de</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proteger</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a</a:t>
            </a:r>
            <a:r>
              <a:rPr lang="pt-BR" sz="2400" spc="-10" dirty="0">
                <a:solidFill>
                  <a:srgbClr val="FF0000"/>
                </a:solidFill>
                <a:latin typeface="Times New Roman"/>
                <a:cs typeface="Times New Roman"/>
              </a:rPr>
              <a:t> </a:t>
            </a:r>
            <a:r>
              <a:rPr lang="pt-BR" sz="2400" spc="-5" dirty="0">
                <a:solidFill>
                  <a:srgbClr val="FF0000"/>
                </a:solidFill>
                <a:latin typeface="Times New Roman"/>
                <a:cs typeface="Times New Roman"/>
              </a:rPr>
              <a:t>nossa</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casa</a:t>
            </a:r>
            <a:r>
              <a:rPr lang="pt-BR" sz="2400" spc="-25" dirty="0">
                <a:solidFill>
                  <a:srgbClr val="FF0000"/>
                </a:solidFill>
                <a:latin typeface="Times New Roman"/>
                <a:cs typeface="Times New Roman"/>
              </a:rPr>
              <a:t> </a:t>
            </a:r>
            <a:r>
              <a:rPr lang="pt-BR" sz="2400" dirty="0">
                <a:solidFill>
                  <a:srgbClr val="FF0000"/>
                </a:solidFill>
                <a:latin typeface="Times New Roman"/>
                <a:cs typeface="Times New Roman"/>
              </a:rPr>
              <a:t>comum</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inclui</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a </a:t>
            </a:r>
            <a:r>
              <a:rPr lang="pt-BR" sz="2400" spc="-440" dirty="0">
                <a:solidFill>
                  <a:srgbClr val="FF0000"/>
                </a:solidFill>
                <a:latin typeface="Times New Roman"/>
                <a:cs typeface="Times New Roman"/>
              </a:rPr>
              <a:t> </a:t>
            </a:r>
            <a:r>
              <a:rPr lang="pt-BR" sz="2400" dirty="0">
                <a:solidFill>
                  <a:srgbClr val="FF0000"/>
                </a:solidFill>
                <a:latin typeface="Times New Roman"/>
                <a:cs typeface="Times New Roman"/>
              </a:rPr>
              <a:t>preocupação de </a:t>
            </a:r>
            <a:r>
              <a:rPr lang="pt-BR" sz="2400" spc="-5" dirty="0">
                <a:solidFill>
                  <a:srgbClr val="FF0000"/>
                </a:solidFill>
                <a:latin typeface="Times New Roman"/>
                <a:cs typeface="Times New Roman"/>
              </a:rPr>
              <a:t>unir </a:t>
            </a:r>
            <a:r>
              <a:rPr lang="pt-BR" sz="2400" dirty="0">
                <a:solidFill>
                  <a:srgbClr val="FF0000"/>
                </a:solidFill>
                <a:latin typeface="Times New Roman"/>
                <a:cs typeface="Times New Roman"/>
              </a:rPr>
              <a:t>toda a família humana na </a:t>
            </a:r>
            <a:r>
              <a:rPr lang="pt-BR" sz="2400" spc="-5" dirty="0">
                <a:solidFill>
                  <a:srgbClr val="FF0000"/>
                </a:solidFill>
                <a:latin typeface="Times New Roman"/>
                <a:cs typeface="Times New Roman"/>
              </a:rPr>
              <a:t>busca </a:t>
            </a:r>
            <a:r>
              <a:rPr lang="pt-BR" sz="2400" dirty="0">
                <a:solidFill>
                  <a:srgbClr val="FF0000"/>
                </a:solidFill>
                <a:latin typeface="Times New Roman"/>
                <a:cs typeface="Times New Roman"/>
              </a:rPr>
              <a:t>de um </a:t>
            </a:r>
            <a:r>
              <a:rPr lang="pt-BR" sz="2400" spc="-434" dirty="0">
                <a:solidFill>
                  <a:srgbClr val="FF0000"/>
                </a:solidFill>
                <a:latin typeface="Times New Roman"/>
                <a:cs typeface="Times New Roman"/>
              </a:rPr>
              <a:t> </a:t>
            </a:r>
            <a:r>
              <a:rPr lang="pt-BR" sz="2400" dirty="0">
                <a:solidFill>
                  <a:srgbClr val="FF0000"/>
                </a:solidFill>
                <a:latin typeface="Times New Roman"/>
                <a:cs typeface="Times New Roman"/>
              </a:rPr>
              <a:t>desenvolvimento</a:t>
            </a:r>
            <a:r>
              <a:rPr lang="pt-BR" sz="2400" spc="-20" dirty="0">
                <a:solidFill>
                  <a:srgbClr val="FF0000"/>
                </a:solidFill>
                <a:latin typeface="Times New Roman"/>
                <a:cs typeface="Times New Roman"/>
              </a:rPr>
              <a:t> </a:t>
            </a:r>
            <a:r>
              <a:rPr lang="pt-BR" sz="2400" spc="-5" dirty="0">
                <a:solidFill>
                  <a:srgbClr val="FF0000"/>
                </a:solidFill>
                <a:latin typeface="Times New Roman"/>
                <a:cs typeface="Times New Roman"/>
              </a:rPr>
              <a:t>sustentável</a:t>
            </a:r>
            <a:r>
              <a:rPr lang="pt-BR" sz="2400" spc="-15" dirty="0">
                <a:solidFill>
                  <a:srgbClr val="FF0000"/>
                </a:solidFill>
                <a:latin typeface="Times New Roman"/>
                <a:cs typeface="Times New Roman"/>
              </a:rPr>
              <a:t> </a:t>
            </a:r>
            <a:r>
              <a:rPr lang="pt-BR" sz="2400" dirty="0">
                <a:solidFill>
                  <a:srgbClr val="FF0000"/>
                </a:solidFill>
                <a:latin typeface="Times New Roman"/>
                <a:cs typeface="Times New Roman"/>
              </a:rPr>
              <a:t>e integral”.</a:t>
            </a:r>
          </a:p>
        </p:txBody>
      </p:sp>
    </p:spTree>
    <p:extLst>
      <p:ext uri="{BB962C8B-B14F-4D97-AF65-F5344CB8AC3E}">
        <p14:creationId xmlns:p14="http://schemas.microsoft.com/office/powerpoint/2010/main" val="129049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FB10D-E468-413F-867F-4158214F3389}"/>
              </a:ext>
            </a:extLst>
          </p:cNvPr>
          <p:cNvSpPr>
            <a:spLocks noGrp="1"/>
          </p:cNvSpPr>
          <p:nvPr>
            <p:ph type="title"/>
          </p:nvPr>
        </p:nvSpPr>
        <p:spPr/>
        <p:txBody>
          <a:bodyPr/>
          <a:lstStyle/>
          <a:p>
            <a:endParaRPr lang="pt-BR"/>
          </a:p>
        </p:txBody>
      </p:sp>
      <p:pic>
        <p:nvPicPr>
          <p:cNvPr id="3" name="Espaço Reservado para Conteúdo 3">
            <a:extLst>
              <a:ext uri="{FF2B5EF4-FFF2-40B4-BE49-F238E27FC236}">
                <a16:creationId xmlns:a16="http://schemas.microsoft.com/office/drawing/2014/main" id="{F0C29886-D8F1-453F-9626-15C1BFFF7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87" y="3041823"/>
            <a:ext cx="4240760" cy="3545411"/>
          </a:xfrm>
          <a:prstGeom prst="rect">
            <a:avLst/>
          </a:prstGeom>
        </p:spPr>
      </p:pic>
      <p:pic>
        <p:nvPicPr>
          <p:cNvPr id="4" name="Picture 2" descr="Físico explica por que ação humana é decisiva na atual era ...">
            <a:extLst>
              <a:ext uri="{FF2B5EF4-FFF2-40B4-BE49-F238E27FC236}">
                <a16:creationId xmlns:a16="http://schemas.microsoft.com/office/drawing/2014/main" id="{31D7491A-23C7-4449-9DF9-AEFEBA42A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185" y="3189721"/>
            <a:ext cx="4765454" cy="339751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528B6C19-8D2D-44F7-9B65-96907EC53270}"/>
              </a:ext>
            </a:extLst>
          </p:cNvPr>
          <p:cNvSpPr txBox="1"/>
          <p:nvPr/>
        </p:nvSpPr>
        <p:spPr>
          <a:xfrm>
            <a:off x="5523461" y="2424986"/>
            <a:ext cx="3024482" cy="369332"/>
          </a:xfrm>
          <a:prstGeom prst="rect">
            <a:avLst/>
          </a:prstGeom>
          <a:noFill/>
        </p:spPr>
        <p:txBody>
          <a:bodyPr wrap="none" rtlCol="0">
            <a:spAutoFit/>
          </a:bodyPr>
          <a:lstStyle/>
          <a:p>
            <a:r>
              <a:rPr lang="pt-BR" dirty="0"/>
              <a:t>MÃE TERRA E A DEGRADAÇÃO</a:t>
            </a:r>
          </a:p>
        </p:txBody>
      </p:sp>
    </p:spTree>
    <p:extLst>
      <p:ext uri="{BB962C8B-B14F-4D97-AF65-F5344CB8AC3E}">
        <p14:creationId xmlns:p14="http://schemas.microsoft.com/office/powerpoint/2010/main" val="379719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C506E-0108-4D39-A18B-CCFC998CBA6A}"/>
              </a:ext>
            </a:extLst>
          </p:cNvPr>
          <p:cNvSpPr>
            <a:spLocks noGrp="1"/>
          </p:cNvSpPr>
          <p:nvPr>
            <p:ph type="title"/>
          </p:nvPr>
        </p:nvSpPr>
        <p:spPr/>
        <p:txBody>
          <a:bodyPr/>
          <a:lstStyle/>
          <a:p>
            <a:endParaRPr lang="pt-BR"/>
          </a:p>
        </p:txBody>
      </p:sp>
      <p:sp>
        <p:nvSpPr>
          <p:cNvPr id="3" name="object 2">
            <a:extLst>
              <a:ext uri="{FF2B5EF4-FFF2-40B4-BE49-F238E27FC236}">
                <a16:creationId xmlns:a16="http://schemas.microsoft.com/office/drawing/2014/main" id="{87DB8ECC-B3E2-4B6F-BBD1-76368288224D}"/>
              </a:ext>
            </a:extLst>
          </p:cNvPr>
          <p:cNvSpPr txBox="1"/>
          <p:nvPr/>
        </p:nvSpPr>
        <p:spPr>
          <a:xfrm>
            <a:off x="687070" y="2794318"/>
            <a:ext cx="7999730" cy="876300"/>
          </a:xfrm>
          <a:prstGeom prst="rect">
            <a:avLst/>
          </a:prstGeom>
        </p:spPr>
        <p:txBody>
          <a:bodyPr vert="horz" wrap="square" lIns="0" tIns="27305" rIns="0" bIns="0" rtlCol="0">
            <a:spAutoFit/>
          </a:bodyPr>
          <a:lstStyle/>
          <a:p>
            <a:pPr marL="12700" marR="5080" algn="ctr" defTabSz="914400">
              <a:lnSpc>
                <a:spcPts val="3340"/>
              </a:lnSpc>
              <a:spcBef>
                <a:spcPts val="215"/>
              </a:spcBef>
            </a:pPr>
            <a:r>
              <a:rPr sz="2800" b="1" i="1" spc="-5" dirty="0">
                <a:latin typeface="Times New Roman"/>
                <a:cs typeface="Times New Roman"/>
              </a:rPr>
              <a:t>O segundo</a:t>
            </a:r>
            <a:r>
              <a:rPr sz="2800" b="1" i="1" dirty="0">
                <a:latin typeface="Times New Roman"/>
                <a:cs typeface="Times New Roman"/>
              </a:rPr>
              <a:t> valor</a:t>
            </a:r>
            <a:r>
              <a:rPr sz="2800" b="1" dirty="0">
                <a:cs typeface="Calibri"/>
              </a:rPr>
              <a:t>:</a:t>
            </a:r>
            <a:r>
              <a:rPr sz="2800" b="1" spc="-10" dirty="0">
                <a:cs typeface="Calibri"/>
              </a:rPr>
              <a:t> </a:t>
            </a:r>
            <a:r>
              <a:rPr sz="2800" spc="-5" dirty="0">
                <a:cs typeface="Calibri"/>
              </a:rPr>
              <a:t>a</a:t>
            </a:r>
            <a:r>
              <a:rPr sz="2800" dirty="0">
                <a:cs typeface="Calibri"/>
              </a:rPr>
              <a:t> </a:t>
            </a:r>
            <a:r>
              <a:rPr sz="2800" spc="-10" dirty="0">
                <a:cs typeface="Calibri"/>
              </a:rPr>
              <a:t>sensibilidade</a:t>
            </a:r>
            <a:r>
              <a:rPr sz="2800" spc="50" dirty="0">
                <a:cs typeface="Calibri"/>
              </a:rPr>
              <a:t> </a:t>
            </a:r>
            <a:r>
              <a:rPr sz="2800" spc="-10" dirty="0">
                <a:cs typeface="Calibri"/>
              </a:rPr>
              <a:t>com</a:t>
            </a:r>
            <a:r>
              <a:rPr sz="2800" dirty="0">
                <a:cs typeface="Calibri"/>
              </a:rPr>
              <a:t> </a:t>
            </a:r>
            <a:r>
              <a:rPr sz="2800" spc="-5" dirty="0">
                <a:cs typeface="Calibri"/>
              </a:rPr>
              <a:t>a</a:t>
            </a:r>
            <a:r>
              <a:rPr sz="2800" spc="10" dirty="0">
                <a:cs typeface="Calibri"/>
              </a:rPr>
              <a:t> </a:t>
            </a:r>
            <a:r>
              <a:rPr sz="2800" spc="-10" dirty="0">
                <a:cs typeface="Calibri"/>
              </a:rPr>
              <a:t>vulnerabilidade </a:t>
            </a:r>
            <a:r>
              <a:rPr sz="2800" spc="-620" dirty="0">
                <a:cs typeface="Calibri"/>
              </a:rPr>
              <a:t> </a:t>
            </a:r>
            <a:r>
              <a:rPr sz="2800" spc="-5" dirty="0">
                <a:cs typeface="Calibri"/>
              </a:rPr>
              <a:t>e</a:t>
            </a:r>
            <a:r>
              <a:rPr sz="2800" dirty="0">
                <a:cs typeface="Calibri"/>
              </a:rPr>
              <a:t> </a:t>
            </a:r>
            <a:r>
              <a:rPr sz="2800" spc="-15" dirty="0">
                <a:cs typeface="Calibri"/>
              </a:rPr>
              <a:t>fragilidade</a:t>
            </a:r>
            <a:r>
              <a:rPr sz="2800" spc="-5" dirty="0">
                <a:cs typeface="Calibri"/>
              </a:rPr>
              <a:t> na</a:t>
            </a:r>
            <a:r>
              <a:rPr sz="2800" spc="10" dirty="0">
                <a:cs typeface="Calibri"/>
              </a:rPr>
              <a:t> </a:t>
            </a:r>
            <a:r>
              <a:rPr sz="2800" spc="-10" dirty="0">
                <a:cs typeface="Calibri"/>
              </a:rPr>
              <a:t>sociedade</a:t>
            </a:r>
            <a:r>
              <a:rPr sz="2800" spc="5" dirty="0">
                <a:cs typeface="Calibri"/>
              </a:rPr>
              <a:t> </a:t>
            </a:r>
            <a:r>
              <a:rPr sz="2800" spc="-5" dirty="0">
                <a:cs typeface="Calibri"/>
              </a:rPr>
              <a:t>e</a:t>
            </a:r>
            <a:r>
              <a:rPr sz="2800" dirty="0">
                <a:cs typeface="Calibri"/>
              </a:rPr>
              <a:t> </a:t>
            </a:r>
            <a:r>
              <a:rPr sz="2800" spc="-5" dirty="0">
                <a:cs typeface="Calibri"/>
              </a:rPr>
              <a:t>na</a:t>
            </a:r>
            <a:r>
              <a:rPr sz="2800" dirty="0">
                <a:cs typeface="Calibri"/>
              </a:rPr>
              <a:t> </a:t>
            </a:r>
            <a:r>
              <a:rPr sz="2800" spc="-20" dirty="0">
                <a:cs typeface="Calibri"/>
              </a:rPr>
              <a:t>natureza.</a:t>
            </a:r>
            <a:endParaRPr sz="2800" dirty="0">
              <a:cs typeface="Calibri"/>
            </a:endParaRPr>
          </a:p>
        </p:txBody>
      </p:sp>
      <p:sp>
        <p:nvSpPr>
          <p:cNvPr id="4" name="object 3">
            <a:extLst>
              <a:ext uri="{FF2B5EF4-FFF2-40B4-BE49-F238E27FC236}">
                <a16:creationId xmlns:a16="http://schemas.microsoft.com/office/drawing/2014/main" id="{CCB09A38-3EF7-427C-91EB-BB1C671CDF1D}"/>
              </a:ext>
            </a:extLst>
          </p:cNvPr>
          <p:cNvSpPr txBox="1"/>
          <p:nvPr/>
        </p:nvSpPr>
        <p:spPr>
          <a:xfrm>
            <a:off x="721290" y="4075187"/>
            <a:ext cx="7701419" cy="2782813"/>
          </a:xfrm>
          <a:prstGeom prst="rect">
            <a:avLst/>
          </a:prstGeom>
        </p:spPr>
        <p:txBody>
          <a:bodyPr vert="horz" wrap="square" lIns="0" tIns="12700" rIns="0" bIns="0" rtlCol="0">
            <a:spAutoFit/>
          </a:bodyPr>
          <a:lstStyle/>
          <a:p>
            <a:pPr marL="469900" indent="-457200" defTabSz="914400">
              <a:spcBef>
                <a:spcPts val="100"/>
              </a:spcBef>
              <a:buClr>
                <a:srgbClr val="BE9000"/>
              </a:buClr>
              <a:buFont typeface="Wingdings"/>
              <a:buChar char=""/>
              <a:tabLst>
                <a:tab pos="469265" algn="l"/>
                <a:tab pos="469900" algn="l"/>
              </a:tabLst>
            </a:pPr>
            <a:r>
              <a:rPr sz="2400" spc="-5" dirty="0" err="1">
                <a:solidFill>
                  <a:prstClr val="black"/>
                </a:solidFill>
                <a:latin typeface="Times New Roman"/>
                <a:cs typeface="Times New Roman"/>
              </a:rPr>
              <a:t>Ser</a:t>
            </a:r>
            <a:r>
              <a:rPr sz="2400" spc="-15" dirty="0">
                <a:solidFill>
                  <a:prstClr val="black"/>
                </a:solidFill>
                <a:latin typeface="Times New Roman"/>
                <a:cs typeface="Times New Roman"/>
              </a:rPr>
              <a:t> </a:t>
            </a:r>
            <a:r>
              <a:rPr sz="2400" spc="-5" dirty="0" err="1">
                <a:solidFill>
                  <a:prstClr val="black"/>
                </a:solidFill>
                <a:latin typeface="Times New Roman"/>
                <a:cs typeface="Times New Roman"/>
              </a:rPr>
              <a:t>sensível</a:t>
            </a:r>
            <a:r>
              <a:rPr sz="2400" spc="-15" dirty="0">
                <a:solidFill>
                  <a:prstClr val="black"/>
                </a:solidFill>
                <a:latin typeface="Times New Roman"/>
                <a:cs typeface="Times New Roman"/>
              </a:rPr>
              <a:t> </a:t>
            </a:r>
            <a:r>
              <a:rPr sz="2400" dirty="0" err="1">
                <a:solidFill>
                  <a:prstClr val="black"/>
                </a:solidFill>
                <a:latin typeface="Times New Roman"/>
                <a:cs typeface="Times New Roman"/>
              </a:rPr>
              <a:t>aos</a:t>
            </a:r>
            <a:r>
              <a:rPr sz="2400" spc="-10" dirty="0">
                <a:solidFill>
                  <a:prstClr val="black"/>
                </a:solidFill>
                <a:latin typeface="Times New Roman"/>
                <a:cs typeface="Times New Roman"/>
              </a:rPr>
              <a:t> </a:t>
            </a:r>
            <a:r>
              <a:rPr sz="2400" dirty="0" err="1">
                <a:solidFill>
                  <a:prstClr val="black"/>
                </a:solidFill>
                <a:latin typeface="Times New Roman"/>
                <a:cs typeface="Times New Roman"/>
              </a:rPr>
              <a:t>pobres</a:t>
            </a:r>
            <a:r>
              <a:rPr sz="2400" dirty="0">
                <a:solidFill>
                  <a:prstClr val="black"/>
                </a:solidFill>
                <a:latin typeface="Times New Roman"/>
                <a:cs typeface="Times New Roman"/>
              </a:rPr>
              <a:t>.</a:t>
            </a:r>
          </a:p>
          <a:p>
            <a:pPr marL="469900" marR="5080" indent="-457200" defTabSz="914400">
              <a:spcBef>
                <a:spcPts val="5"/>
              </a:spcBef>
              <a:buClr>
                <a:srgbClr val="BE9000"/>
              </a:buClr>
              <a:buFont typeface="Wingdings"/>
              <a:buChar char=""/>
              <a:tabLst>
                <a:tab pos="469265" algn="l"/>
                <a:tab pos="469900" algn="l"/>
              </a:tabLst>
            </a:pPr>
            <a:r>
              <a:rPr sz="2400" spc="-5" dirty="0" err="1">
                <a:solidFill>
                  <a:prstClr val="black"/>
                </a:solidFill>
                <a:latin typeface="Times New Roman"/>
                <a:cs typeface="Times New Roman"/>
              </a:rPr>
              <a:t>Ser</a:t>
            </a:r>
            <a:r>
              <a:rPr sz="2400" spc="-5" dirty="0">
                <a:solidFill>
                  <a:prstClr val="black"/>
                </a:solidFill>
                <a:latin typeface="Times New Roman"/>
                <a:cs typeface="Times New Roman"/>
              </a:rPr>
              <a:t> sensível </a:t>
            </a:r>
            <a:r>
              <a:rPr sz="2400" dirty="0">
                <a:solidFill>
                  <a:prstClr val="black"/>
                </a:solidFill>
                <a:latin typeface="Times New Roman"/>
                <a:cs typeface="Times New Roman"/>
              </a:rPr>
              <a:t>às centenas de </a:t>
            </a:r>
            <a:r>
              <a:rPr sz="2400" spc="-5" dirty="0">
                <a:solidFill>
                  <a:prstClr val="black"/>
                </a:solidFill>
                <a:latin typeface="Times New Roman"/>
                <a:cs typeface="Times New Roman"/>
              </a:rPr>
              <a:t>seres </a:t>
            </a:r>
            <a:r>
              <a:rPr sz="2400" dirty="0">
                <a:solidFill>
                  <a:prstClr val="black"/>
                </a:solidFill>
                <a:latin typeface="Times New Roman"/>
                <a:cs typeface="Times New Roman"/>
              </a:rPr>
              <a:t>vivos vulneráveis que vão </a:t>
            </a:r>
            <a:r>
              <a:rPr sz="2400" spc="-5" dirty="0">
                <a:solidFill>
                  <a:prstClr val="black"/>
                </a:solidFill>
                <a:latin typeface="Times New Roman"/>
                <a:cs typeface="Times New Roman"/>
              </a:rPr>
              <a:t>se </a:t>
            </a:r>
            <a:r>
              <a:rPr sz="2400" spc="-440" dirty="0">
                <a:solidFill>
                  <a:prstClr val="black"/>
                </a:solidFill>
                <a:latin typeface="Times New Roman"/>
                <a:cs typeface="Times New Roman"/>
              </a:rPr>
              <a:t> </a:t>
            </a:r>
            <a:r>
              <a:rPr sz="2400" dirty="0">
                <a:solidFill>
                  <a:prstClr val="black"/>
                </a:solidFill>
                <a:latin typeface="Times New Roman"/>
                <a:cs typeface="Times New Roman"/>
              </a:rPr>
              <a:t>extinguindo</a:t>
            </a:r>
            <a:r>
              <a:rPr sz="2400" spc="-25" dirty="0">
                <a:solidFill>
                  <a:prstClr val="black"/>
                </a:solidFill>
                <a:latin typeface="Times New Roman"/>
                <a:cs typeface="Times New Roman"/>
              </a:rPr>
              <a:t> </a:t>
            </a:r>
            <a:r>
              <a:rPr sz="2400" dirty="0">
                <a:solidFill>
                  <a:prstClr val="black"/>
                </a:solidFill>
                <a:latin typeface="Times New Roman"/>
                <a:cs typeface="Times New Roman"/>
              </a:rPr>
              <a:t>do </a:t>
            </a:r>
            <a:r>
              <a:rPr sz="2400" dirty="0" err="1">
                <a:solidFill>
                  <a:prstClr val="black"/>
                </a:solidFill>
                <a:latin typeface="Times New Roman"/>
                <a:cs typeface="Times New Roman"/>
              </a:rPr>
              <a:t>planeta</a:t>
            </a:r>
            <a:r>
              <a:rPr sz="2400" dirty="0">
                <a:solidFill>
                  <a:prstClr val="black"/>
                </a:solidFill>
                <a:latin typeface="Times New Roman"/>
                <a:cs typeface="Times New Roman"/>
              </a:rPr>
              <a:t>.</a:t>
            </a:r>
            <a:r>
              <a:rPr lang="pt-BR" sz="2400" dirty="0">
                <a:solidFill>
                  <a:prstClr val="black"/>
                </a:solidFill>
                <a:latin typeface="Times New Roman"/>
                <a:cs typeface="Times New Roman"/>
              </a:rPr>
              <a:t> </a:t>
            </a:r>
          </a:p>
          <a:p>
            <a:pPr marL="469900" marR="5080" indent="-457200" defTabSz="914400">
              <a:spcBef>
                <a:spcPts val="5"/>
              </a:spcBef>
              <a:buClr>
                <a:srgbClr val="BE9000"/>
              </a:buClr>
              <a:buFont typeface="Wingdings"/>
              <a:buChar char=""/>
              <a:tabLst>
                <a:tab pos="469265" algn="l"/>
                <a:tab pos="469900" algn="l"/>
              </a:tabLst>
            </a:pPr>
            <a:endParaRPr lang="pt-BR" dirty="0">
              <a:solidFill>
                <a:prstClr val="black"/>
              </a:solidFill>
              <a:latin typeface="Times New Roman"/>
              <a:cs typeface="Times New Roman"/>
            </a:endParaRPr>
          </a:p>
          <a:p>
            <a:pPr marL="469900" marR="5080" indent="-457200" defTabSz="914400">
              <a:spcBef>
                <a:spcPts val="5"/>
              </a:spcBef>
              <a:buClr>
                <a:srgbClr val="BE9000"/>
              </a:buClr>
              <a:buFont typeface="Wingdings"/>
              <a:buChar char=""/>
              <a:tabLst>
                <a:tab pos="469265" algn="l"/>
                <a:tab pos="469900" algn="l"/>
              </a:tabLst>
            </a:pPr>
            <a:endParaRPr lang="pt-BR" dirty="0">
              <a:solidFill>
                <a:prstClr val="black"/>
              </a:solidFill>
              <a:latin typeface="Times New Roman"/>
              <a:cs typeface="Times New Roman"/>
            </a:endParaRPr>
          </a:p>
          <a:p>
            <a:pPr marL="469900" marR="5080" indent="-457200" defTabSz="914400">
              <a:spcBef>
                <a:spcPts val="5"/>
              </a:spcBef>
              <a:buClr>
                <a:srgbClr val="BE9000"/>
              </a:buClr>
              <a:buFont typeface="Wingdings"/>
              <a:buChar char=""/>
              <a:tabLst>
                <a:tab pos="469265" algn="l"/>
                <a:tab pos="469900" algn="l"/>
              </a:tabLst>
            </a:pPr>
            <a:r>
              <a:rPr lang="pt-BR" sz="2400" dirty="0">
                <a:solidFill>
                  <a:srgbClr val="FF0000"/>
                </a:solidFill>
                <a:latin typeface="Times New Roman"/>
                <a:cs typeface="Times New Roman"/>
              </a:rPr>
              <a:t>“A deterioração do meio ambiente e da </a:t>
            </a:r>
            <a:r>
              <a:rPr lang="pt-BR" sz="2400" spc="5" dirty="0">
                <a:solidFill>
                  <a:srgbClr val="FF0000"/>
                </a:solidFill>
                <a:latin typeface="Times New Roman"/>
                <a:cs typeface="Times New Roman"/>
              </a:rPr>
              <a:t> </a:t>
            </a:r>
            <a:r>
              <a:rPr lang="pt-BR" sz="2400" spc="-5" dirty="0">
                <a:solidFill>
                  <a:srgbClr val="FF0000"/>
                </a:solidFill>
                <a:latin typeface="Times New Roman"/>
                <a:cs typeface="Times New Roman"/>
              </a:rPr>
              <a:t>sociedade</a:t>
            </a:r>
            <a:r>
              <a:rPr lang="pt-BR" sz="2400" spc="-25" dirty="0">
                <a:solidFill>
                  <a:srgbClr val="FF0000"/>
                </a:solidFill>
                <a:latin typeface="Times New Roman"/>
                <a:cs typeface="Times New Roman"/>
              </a:rPr>
              <a:t> </a:t>
            </a:r>
            <a:r>
              <a:rPr lang="pt-BR" sz="2400" dirty="0">
                <a:solidFill>
                  <a:srgbClr val="FF0000"/>
                </a:solidFill>
                <a:latin typeface="Times New Roman"/>
                <a:cs typeface="Times New Roman"/>
              </a:rPr>
              <a:t>afeta</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de modo</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especial</a:t>
            </a:r>
            <a:r>
              <a:rPr lang="pt-BR" sz="2400" spc="-25" dirty="0">
                <a:solidFill>
                  <a:srgbClr val="FF0000"/>
                </a:solidFill>
                <a:latin typeface="Times New Roman"/>
                <a:cs typeface="Times New Roman"/>
              </a:rPr>
              <a:t> </a:t>
            </a:r>
            <a:r>
              <a:rPr lang="pt-BR" sz="2400" dirty="0">
                <a:solidFill>
                  <a:srgbClr val="FF0000"/>
                </a:solidFill>
                <a:latin typeface="Times New Roman"/>
                <a:cs typeface="Times New Roman"/>
              </a:rPr>
              <a:t>os</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mais </a:t>
            </a:r>
            <a:r>
              <a:rPr lang="pt-BR" sz="2400" spc="-434" dirty="0">
                <a:solidFill>
                  <a:srgbClr val="FF0000"/>
                </a:solidFill>
                <a:latin typeface="Times New Roman"/>
                <a:cs typeface="Times New Roman"/>
              </a:rPr>
              <a:t> </a:t>
            </a:r>
            <a:r>
              <a:rPr lang="pt-BR" sz="2400" dirty="0">
                <a:solidFill>
                  <a:srgbClr val="FF0000"/>
                </a:solidFill>
                <a:latin typeface="Times New Roman"/>
                <a:cs typeface="Times New Roman"/>
              </a:rPr>
              <a:t>frágeis</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do</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planeta.”</a:t>
            </a:r>
          </a:p>
          <a:p>
            <a:pPr marL="469900" marR="5080" indent="-457200" defTabSz="914400">
              <a:spcBef>
                <a:spcPts val="5"/>
              </a:spcBef>
              <a:buClr>
                <a:srgbClr val="BE9000"/>
              </a:buClr>
              <a:buFont typeface="Wingdings"/>
              <a:buChar char=""/>
              <a:tabLst>
                <a:tab pos="469265" algn="l"/>
                <a:tab pos="469900" algn="l"/>
              </a:tabLst>
            </a:pPr>
            <a:endParaRPr sz="2400" dirty="0">
              <a:solidFill>
                <a:srgbClr val="FF0000"/>
              </a:solidFill>
              <a:latin typeface="Times New Roman"/>
              <a:cs typeface="Times New Roman"/>
            </a:endParaRPr>
          </a:p>
        </p:txBody>
      </p:sp>
    </p:spTree>
    <p:extLst>
      <p:ext uri="{BB962C8B-B14F-4D97-AF65-F5344CB8AC3E}">
        <p14:creationId xmlns:p14="http://schemas.microsoft.com/office/powerpoint/2010/main" val="388853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38E5339A-E954-416B-9EF5-E68531224B55}"/>
              </a:ext>
            </a:extLst>
          </p:cNvPr>
          <p:cNvSpPr txBox="1"/>
          <p:nvPr/>
        </p:nvSpPr>
        <p:spPr>
          <a:xfrm>
            <a:off x="278027" y="3657864"/>
            <a:ext cx="8649157" cy="1490152"/>
          </a:xfrm>
          <a:prstGeom prst="rect">
            <a:avLst/>
          </a:prstGeom>
        </p:spPr>
        <p:txBody>
          <a:bodyPr vert="horz" wrap="square" lIns="0" tIns="12700" rIns="0" bIns="0" rtlCol="0">
            <a:spAutoFit/>
          </a:bodyPr>
          <a:lstStyle/>
          <a:p>
            <a:pPr marL="12700" marR="5080" algn="just" defTabSz="914400">
              <a:spcBef>
                <a:spcPts val="100"/>
              </a:spcBef>
            </a:pPr>
            <a:r>
              <a:rPr sz="2400" dirty="0">
                <a:solidFill>
                  <a:prstClr val="black"/>
                </a:solidFill>
                <a:latin typeface="Times New Roman"/>
                <a:cs typeface="Times New Roman"/>
              </a:rPr>
              <a:t>Crítica à racionalidade econômica, que vem </a:t>
            </a:r>
            <a:r>
              <a:rPr sz="2400" spc="5" dirty="0">
                <a:solidFill>
                  <a:prstClr val="black"/>
                </a:solidFill>
                <a:latin typeface="Times New Roman"/>
                <a:cs typeface="Times New Roman"/>
              </a:rPr>
              <a:t> </a:t>
            </a:r>
            <a:r>
              <a:rPr sz="2400" dirty="0">
                <a:solidFill>
                  <a:prstClr val="black"/>
                </a:solidFill>
                <a:latin typeface="Times New Roman"/>
                <a:cs typeface="Times New Roman"/>
              </a:rPr>
              <a:t>esgotando os recursos da terra, fazendo dela um </a:t>
            </a:r>
            <a:r>
              <a:rPr sz="2400" spc="5" dirty="0">
                <a:solidFill>
                  <a:prstClr val="black"/>
                </a:solidFill>
                <a:latin typeface="Times New Roman"/>
                <a:cs typeface="Times New Roman"/>
              </a:rPr>
              <a:t> </a:t>
            </a:r>
            <a:r>
              <a:rPr sz="2400" dirty="0">
                <a:solidFill>
                  <a:prstClr val="black"/>
                </a:solidFill>
                <a:latin typeface="Times New Roman"/>
                <a:cs typeface="Times New Roman"/>
              </a:rPr>
              <a:t>grande</a:t>
            </a:r>
            <a:r>
              <a:rPr sz="2400" spc="70" dirty="0">
                <a:solidFill>
                  <a:prstClr val="black"/>
                </a:solidFill>
                <a:latin typeface="Times New Roman"/>
                <a:cs typeface="Times New Roman"/>
              </a:rPr>
              <a:t> </a:t>
            </a:r>
            <a:r>
              <a:rPr sz="2400" dirty="0">
                <a:solidFill>
                  <a:prstClr val="black"/>
                </a:solidFill>
                <a:latin typeface="Times New Roman"/>
                <a:cs typeface="Times New Roman"/>
              </a:rPr>
              <a:t>lixo.</a:t>
            </a:r>
            <a:r>
              <a:rPr sz="2400" spc="55" dirty="0">
                <a:solidFill>
                  <a:prstClr val="black"/>
                </a:solidFill>
                <a:latin typeface="Times New Roman"/>
                <a:cs typeface="Times New Roman"/>
              </a:rPr>
              <a:t> </a:t>
            </a:r>
            <a:r>
              <a:rPr sz="2400" dirty="0">
                <a:solidFill>
                  <a:prstClr val="black"/>
                </a:solidFill>
                <a:latin typeface="Times New Roman"/>
                <a:cs typeface="Times New Roman"/>
              </a:rPr>
              <a:t>O</a:t>
            </a:r>
            <a:r>
              <a:rPr sz="2400" spc="70" dirty="0">
                <a:solidFill>
                  <a:prstClr val="black"/>
                </a:solidFill>
                <a:latin typeface="Times New Roman"/>
                <a:cs typeface="Times New Roman"/>
              </a:rPr>
              <a:t> </a:t>
            </a:r>
            <a:r>
              <a:rPr sz="2400" spc="-5" dirty="0">
                <a:solidFill>
                  <a:prstClr val="black"/>
                </a:solidFill>
                <a:latin typeface="Times New Roman"/>
                <a:cs typeface="Times New Roman"/>
              </a:rPr>
              <a:t>fascínio</a:t>
            </a:r>
            <a:r>
              <a:rPr sz="2400" spc="60" dirty="0">
                <a:solidFill>
                  <a:prstClr val="black"/>
                </a:solidFill>
                <a:latin typeface="Times New Roman"/>
                <a:cs typeface="Times New Roman"/>
              </a:rPr>
              <a:t> </a:t>
            </a:r>
            <a:r>
              <a:rPr sz="2400" dirty="0">
                <a:solidFill>
                  <a:prstClr val="black"/>
                </a:solidFill>
                <a:latin typeface="Times New Roman"/>
                <a:cs typeface="Times New Roman"/>
              </a:rPr>
              <a:t>pelo</a:t>
            </a:r>
            <a:r>
              <a:rPr sz="2400" spc="55" dirty="0">
                <a:solidFill>
                  <a:prstClr val="black"/>
                </a:solidFill>
                <a:latin typeface="Times New Roman"/>
                <a:cs typeface="Times New Roman"/>
              </a:rPr>
              <a:t> </a:t>
            </a:r>
            <a:r>
              <a:rPr sz="2400" dirty="0">
                <a:solidFill>
                  <a:prstClr val="black"/>
                </a:solidFill>
                <a:latin typeface="Times New Roman"/>
                <a:cs typeface="Times New Roman"/>
              </a:rPr>
              <a:t>consumo </a:t>
            </a:r>
            <a:r>
              <a:rPr sz="2400" spc="5" dirty="0">
                <a:solidFill>
                  <a:prstClr val="black"/>
                </a:solidFill>
                <a:latin typeface="Times New Roman"/>
                <a:cs typeface="Times New Roman"/>
              </a:rPr>
              <a:t> </a:t>
            </a:r>
            <a:r>
              <a:rPr sz="2400" dirty="0">
                <a:solidFill>
                  <a:prstClr val="black"/>
                </a:solidFill>
                <a:latin typeface="Times New Roman"/>
                <a:cs typeface="Times New Roman"/>
              </a:rPr>
              <a:t>exagerado. É </a:t>
            </a:r>
            <a:r>
              <a:rPr sz="2400" spc="-5" dirty="0">
                <a:solidFill>
                  <a:prstClr val="black"/>
                </a:solidFill>
                <a:latin typeface="Times New Roman"/>
                <a:cs typeface="Times New Roman"/>
              </a:rPr>
              <a:t>possível </a:t>
            </a:r>
            <a:r>
              <a:rPr sz="2400" dirty="0">
                <a:solidFill>
                  <a:prstClr val="black"/>
                </a:solidFill>
                <a:latin typeface="Times New Roman"/>
                <a:cs typeface="Times New Roman"/>
              </a:rPr>
              <a:t>viver com menos, </a:t>
            </a:r>
            <a:r>
              <a:rPr sz="2400" spc="5" dirty="0">
                <a:solidFill>
                  <a:prstClr val="black"/>
                </a:solidFill>
                <a:latin typeface="Times New Roman"/>
                <a:cs typeface="Times New Roman"/>
              </a:rPr>
              <a:t> </a:t>
            </a:r>
            <a:r>
              <a:rPr sz="2400" dirty="0">
                <a:solidFill>
                  <a:prstClr val="black"/>
                </a:solidFill>
                <a:latin typeface="Times New Roman"/>
                <a:cs typeface="Times New Roman"/>
              </a:rPr>
              <a:t>necessitar</a:t>
            </a:r>
            <a:r>
              <a:rPr sz="2400" spc="-30" dirty="0">
                <a:solidFill>
                  <a:prstClr val="black"/>
                </a:solidFill>
                <a:latin typeface="Times New Roman"/>
                <a:cs typeface="Times New Roman"/>
              </a:rPr>
              <a:t> </a:t>
            </a:r>
            <a:r>
              <a:rPr sz="2400" dirty="0">
                <a:solidFill>
                  <a:prstClr val="black"/>
                </a:solidFill>
                <a:latin typeface="Times New Roman"/>
                <a:cs typeface="Times New Roman"/>
              </a:rPr>
              <a:t>de</a:t>
            </a:r>
            <a:r>
              <a:rPr sz="2400" spc="-10" dirty="0">
                <a:solidFill>
                  <a:prstClr val="black"/>
                </a:solidFill>
                <a:latin typeface="Times New Roman"/>
                <a:cs typeface="Times New Roman"/>
              </a:rPr>
              <a:t> </a:t>
            </a:r>
            <a:r>
              <a:rPr sz="2400" dirty="0">
                <a:solidFill>
                  <a:prstClr val="black"/>
                </a:solidFill>
                <a:latin typeface="Times New Roman"/>
                <a:cs typeface="Times New Roman"/>
              </a:rPr>
              <a:t>pouco,</a:t>
            </a:r>
            <a:r>
              <a:rPr sz="2400" spc="-5" dirty="0">
                <a:solidFill>
                  <a:prstClr val="black"/>
                </a:solidFill>
                <a:latin typeface="Times New Roman"/>
                <a:cs typeface="Times New Roman"/>
              </a:rPr>
              <a:t> </a:t>
            </a:r>
            <a:r>
              <a:rPr sz="2400" dirty="0">
                <a:solidFill>
                  <a:prstClr val="black"/>
                </a:solidFill>
                <a:latin typeface="Times New Roman"/>
                <a:cs typeface="Times New Roman"/>
              </a:rPr>
              <a:t>viver</a:t>
            </a:r>
            <a:r>
              <a:rPr sz="2400" spc="-10" dirty="0">
                <a:solidFill>
                  <a:prstClr val="black"/>
                </a:solidFill>
                <a:latin typeface="Times New Roman"/>
                <a:cs typeface="Times New Roman"/>
              </a:rPr>
              <a:t> </a:t>
            </a:r>
            <a:r>
              <a:rPr sz="2400" dirty="0">
                <a:solidFill>
                  <a:prstClr val="black"/>
                </a:solidFill>
                <a:latin typeface="Times New Roman"/>
                <a:cs typeface="Times New Roman"/>
              </a:rPr>
              <a:t>muito</a:t>
            </a:r>
            <a:r>
              <a:rPr sz="2400" spc="-25" dirty="0">
                <a:solidFill>
                  <a:prstClr val="black"/>
                </a:solidFill>
                <a:latin typeface="Times New Roman"/>
                <a:cs typeface="Times New Roman"/>
              </a:rPr>
              <a:t> </a:t>
            </a:r>
            <a:r>
              <a:rPr sz="2400" dirty="0">
                <a:solidFill>
                  <a:prstClr val="black"/>
                </a:solidFill>
                <a:latin typeface="Times New Roman"/>
                <a:cs typeface="Times New Roman"/>
              </a:rPr>
              <a:t>e</a:t>
            </a:r>
            <a:r>
              <a:rPr sz="2400" spc="-5" dirty="0">
                <a:solidFill>
                  <a:prstClr val="black"/>
                </a:solidFill>
                <a:latin typeface="Times New Roman"/>
                <a:cs typeface="Times New Roman"/>
              </a:rPr>
              <a:t> ser</a:t>
            </a:r>
            <a:r>
              <a:rPr sz="2400" spc="-15" dirty="0">
                <a:solidFill>
                  <a:prstClr val="black"/>
                </a:solidFill>
                <a:latin typeface="Times New Roman"/>
                <a:cs typeface="Times New Roman"/>
              </a:rPr>
              <a:t> </a:t>
            </a:r>
            <a:r>
              <a:rPr sz="2400" dirty="0">
                <a:solidFill>
                  <a:prstClr val="black"/>
                </a:solidFill>
                <a:latin typeface="Times New Roman"/>
                <a:cs typeface="Times New Roman"/>
              </a:rPr>
              <a:t>mais</a:t>
            </a:r>
            <a:r>
              <a:rPr sz="2400" spc="-20" dirty="0">
                <a:solidFill>
                  <a:prstClr val="black"/>
                </a:solidFill>
                <a:latin typeface="Times New Roman"/>
                <a:cs typeface="Times New Roman"/>
              </a:rPr>
              <a:t> </a:t>
            </a:r>
            <a:r>
              <a:rPr sz="2400" dirty="0">
                <a:solidFill>
                  <a:prstClr val="black"/>
                </a:solidFill>
                <a:latin typeface="Times New Roman"/>
                <a:cs typeface="Times New Roman"/>
              </a:rPr>
              <a:t>feliz</a:t>
            </a:r>
            <a:r>
              <a:rPr dirty="0">
                <a:solidFill>
                  <a:prstClr val="black"/>
                </a:solidFill>
                <a:latin typeface="Times New Roman"/>
                <a:cs typeface="Times New Roman"/>
              </a:rPr>
              <a:t>.</a:t>
            </a:r>
          </a:p>
        </p:txBody>
      </p:sp>
      <p:sp>
        <p:nvSpPr>
          <p:cNvPr id="4" name="object 3">
            <a:extLst>
              <a:ext uri="{FF2B5EF4-FFF2-40B4-BE49-F238E27FC236}">
                <a16:creationId xmlns:a16="http://schemas.microsoft.com/office/drawing/2014/main" id="{1AEB2059-FABD-43C5-A1C2-1318D10C6AC2}"/>
              </a:ext>
            </a:extLst>
          </p:cNvPr>
          <p:cNvSpPr txBox="1">
            <a:spLocks/>
          </p:cNvSpPr>
          <p:nvPr/>
        </p:nvSpPr>
        <p:spPr>
          <a:xfrm>
            <a:off x="-2347274" y="2598836"/>
            <a:ext cx="10887959" cy="875240"/>
          </a:xfrm>
          <a:prstGeom prst="rect">
            <a:avLst/>
          </a:prstGeom>
        </p:spPr>
        <p:txBody>
          <a:bodyPr vert="horz" wrap="square" lIns="0" tIns="13335"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316604" marR="5080" algn="l">
              <a:lnSpc>
                <a:spcPct val="99700"/>
              </a:lnSpc>
              <a:spcBef>
                <a:spcPts val="105"/>
              </a:spcBef>
            </a:pPr>
            <a:r>
              <a:rPr lang="pt-BR" sz="2800" b="1" i="1" spc="-5" dirty="0">
                <a:latin typeface="Times New Roman"/>
                <a:cs typeface="Times New Roman"/>
              </a:rPr>
              <a:t>O</a:t>
            </a:r>
            <a:r>
              <a:rPr lang="pt-BR" sz="2800" b="1" i="1" spc="-15" dirty="0">
                <a:latin typeface="Times New Roman"/>
                <a:cs typeface="Times New Roman"/>
              </a:rPr>
              <a:t> </a:t>
            </a:r>
            <a:r>
              <a:rPr lang="pt-BR" sz="2800" b="1" i="1" spc="-5" dirty="0">
                <a:latin typeface="Times New Roman"/>
                <a:cs typeface="Times New Roman"/>
              </a:rPr>
              <a:t>terceiro</a:t>
            </a:r>
            <a:r>
              <a:rPr lang="pt-BR" sz="2800" b="1" i="1" spc="-10" dirty="0">
                <a:latin typeface="Times New Roman"/>
                <a:cs typeface="Times New Roman"/>
              </a:rPr>
              <a:t> </a:t>
            </a:r>
            <a:r>
              <a:rPr lang="pt-BR" sz="2800" b="1" i="1" dirty="0">
                <a:latin typeface="Times New Roman"/>
                <a:cs typeface="Times New Roman"/>
              </a:rPr>
              <a:t>valor</a:t>
            </a:r>
            <a:r>
              <a:rPr lang="pt-BR" sz="2800" b="1" dirty="0">
                <a:latin typeface="Calibri"/>
                <a:cs typeface="Calibri"/>
              </a:rPr>
              <a:t>:</a:t>
            </a:r>
            <a:r>
              <a:rPr lang="pt-BR" sz="2800" b="1" spc="-20" dirty="0">
                <a:latin typeface="Calibri"/>
                <a:cs typeface="Calibri"/>
              </a:rPr>
              <a:t> </a:t>
            </a:r>
            <a:r>
              <a:rPr lang="pt-BR" sz="2800" spc="-10" dirty="0"/>
              <a:t>busca</a:t>
            </a:r>
            <a:r>
              <a:rPr lang="pt-BR" sz="2800" spc="20" dirty="0"/>
              <a:t> </a:t>
            </a:r>
            <a:r>
              <a:rPr lang="pt-BR" sz="2800" spc="-5" dirty="0"/>
              <a:t>de</a:t>
            </a:r>
            <a:r>
              <a:rPr lang="pt-BR" sz="2800" dirty="0"/>
              <a:t> </a:t>
            </a:r>
            <a:r>
              <a:rPr lang="pt-BR" sz="2800" spc="-10" dirty="0"/>
              <a:t>um </a:t>
            </a:r>
            <a:r>
              <a:rPr lang="pt-BR" sz="2800" spc="-5" dirty="0"/>
              <a:t> </a:t>
            </a:r>
            <a:r>
              <a:rPr lang="pt-BR" sz="2800" spc="-10" dirty="0"/>
              <a:t>estilo</a:t>
            </a:r>
            <a:r>
              <a:rPr lang="pt-BR" sz="2800" dirty="0"/>
              <a:t> </a:t>
            </a:r>
            <a:r>
              <a:rPr lang="pt-BR" sz="2800" spc="-5" dirty="0"/>
              <a:t>de </a:t>
            </a:r>
            <a:r>
              <a:rPr lang="pt-BR" sz="2800" spc="-10" dirty="0"/>
              <a:t>vida</a:t>
            </a:r>
            <a:r>
              <a:rPr lang="pt-BR" sz="2800" spc="5" dirty="0"/>
              <a:t> </a:t>
            </a:r>
            <a:r>
              <a:rPr lang="pt-BR" sz="2800" spc="-5" dirty="0"/>
              <a:t>menos</a:t>
            </a:r>
            <a:r>
              <a:rPr lang="pt-BR" sz="2800" dirty="0"/>
              <a:t> </a:t>
            </a:r>
            <a:r>
              <a:rPr lang="pt-BR" sz="2800" spc="-20" dirty="0"/>
              <a:t>consumista</a:t>
            </a:r>
            <a:r>
              <a:rPr lang="pt-BR" sz="2800" spc="45" dirty="0"/>
              <a:t> </a:t>
            </a:r>
            <a:r>
              <a:rPr lang="pt-BR" sz="2800" spc="-5" dirty="0"/>
              <a:t>e </a:t>
            </a:r>
            <a:r>
              <a:rPr lang="pt-BR" sz="2800" dirty="0"/>
              <a:t> </a:t>
            </a:r>
            <a:r>
              <a:rPr lang="pt-BR" sz="2800" spc="-15" dirty="0"/>
              <a:t>planetariamente</a:t>
            </a:r>
            <a:r>
              <a:rPr lang="pt-BR" sz="2800" spc="15" dirty="0"/>
              <a:t> </a:t>
            </a:r>
            <a:r>
              <a:rPr lang="pt-BR" sz="2800" spc="-5" dirty="0"/>
              <a:t>mais </a:t>
            </a:r>
            <a:r>
              <a:rPr lang="pt-BR" sz="2800" spc="-15" dirty="0"/>
              <a:t>responsável.</a:t>
            </a:r>
          </a:p>
        </p:txBody>
      </p:sp>
      <p:sp>
        <p:nvSpPr>
          <p:cNvPr id="5" name="Retângulo 4">
            <a:extLst>
              <a:ext uri="{FF2B5EF4-FFF2-40B4-BE49-F238E27FC236}">
                <a16:creationId xmlns:a16="http://schemas.microsoft.com/office/drawing/2014/main" id="{E5DCF36C-631D-4B05-9814-948514D426F6}"/>
              </a:ext>
            </a:extLst>
          </p:cNvPr>
          <p:cNvSpPr/>
          <p:nvPr/>
        </p:nvSpPr>
        <p:spPr>
          <a:xfrm>
            <a:off x="1100096" y="5285112"/>
            <a:ext cx="6739003" cy="1569660"/>
          </a:xfrm>
          <a:prstGeom prst="rect">
            <a:avLst/>
          </a:prstGeom>
        </p:spPr>
        <p:txBody>
          <a:bodyPr wrap="square">
            <a:spAutoFit/>
          </a:bodyPr>
          <a:lstStyle/>
          <a:p>
            <a:pPr marL="12700" marR="5080" algn="just" defTabSz="914400">
              <a:spcBef>
                <a:spcPts val="100"/>
              </a:spcBef>
            </a:pPr>
            <a:r>
              <a:rPr lang="pt-BR" sz="2400" dirty="0">
                <a:solidFill>
                  <a:srgbClr val="FF0000"/>
                </a:solidFill>
                <a:latin typeface="Times New Roman"/>
                <a:cs typeface="Times New Roman"/>
              </a:rPr>
              <a:t>“Sabemos que é insustentável o comportamento daqueles que consomem e </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destroem</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cada</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vez</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mais,</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enquanto</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outros</a:t>
            </a:r>
            <a:r>
              <a:rPr lang="pt-BR" sz="2400" spc="-15" dirty="0">
                <a:solidFill>
                  <a:srgbClr val="FF0000"/>
                </a:solidFill>
                <a:latin typeface="Times New Roman"/>
                <a:cs typeface="Times New Roman"/>
              </a:rPr>
              <a:t> </a:t>
            </a:r>
            <a:r>
              <a:rPr lang="pt-BR" sz="2400" dirty="0">
                <a:solidFill>
                  <a:srgbClr val="FF0000"/>
                </a:solidFill>
                <a:latin typeface="Times New Roman"/>
                <a:cs typeface="Times New Roman"/>
              </a:rPr>
              <a:t>ainda</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não</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podem</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viver</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de</a:t>
            </a:r>
            <a:r>
              <a:rPr lang="pt-BR" sz="2400" spc="-15" dirty="0">
                <a:solidFill>
                  <a:srgbClr val="FF0000"/>
                </a:solidFill>
                <a:latin typeface="Times New Roman"/>
                <a:cs typeface="Times New Roman"/>
              </a:rPr>
              <a:t> </a:t>
            </a:r>
            <a:r>
              <a:rPr lang="pt-BR" sz="2400" dirty="0">
                <a:solidFill>
                  <a:srgbClr val="FF0000"/>
                </a:solidFill>
                <a:latin typeface="Times New Roman"/>
                <a:cs typeface="Times New Roman"/>
              </a:rPr>
              <a:t>acordo</a:t>
            </a:r>
            <a:r>
              <a:rPr lang="pt-BR" sz="2400" spc="-15" dirty="0">
                <a:solidFill>
                  <a:srgbClr val="FF0000"/>
                </a:solidFill>
                <a:latin typeface="Times New Roman"/>
                <a:cs typeface="Times New Roman"/>
              </a:rPr>
              <a:t> </a:t>
            </a:r>
            <a:r>
              <a:rPr lang="pt-BR" sz="2400" dirty="0">
                <a:solidFill>
                  <a:srgbClr val="FF0000"/>
                </a:solidFill>
                <a:latin typeface="Times New Roman"/>
                <a:cs typeface="Times New Roman"/>
              </a:rPr>
              <a:t>com</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a </a:t>
            </a:r>
            <a:r>
              <a:rPr lang="pt-BR" sz="2400" spc="-434" dirty="0">
                <a:solidFill>
                  <a:srgbClr val="FF0000"/>
                </a:solidFill>
                <a:latin typeface="Times New Roman"/>
                <a:cs typeface="Times New Roman"/>
              </a:rPr>
              <a:t> </a:t>
            </a:r>
            <a:r>
              <a:rPr lang="pt-BR" sz="2400" spc="-5" dirty="0">
                <a:solidFill>
                  <a:srgbClr val="FF0000"/>
                </a:solidFill>
                <a:latin typeface="Times New Roman"/>
                <a:cs typeface="Times New Roman"/>
              </a:rPr>
              <a:t>sua</a:t>
            </a:r>
            <a:r>
              <a:rPr lang="pt-BR" sz="2400" spc="-15" dirty="0">
                <a:solidFill>
                  <a:srgbClr val="FF0000"/>
                </a:solidFill>
                <a:latin typeface="Times New Roman"/>
                <a:cs typeface="Times New Roman"/>
              </a:rPr>
              <a:t> </a:t>
            </a:r>
            <a:r>
              <a:rPr lang="pt-BR" sz="2400" dirty="0">
                <a:solidFill>
                  <a:srgbClr val="FF0000"/>
                </a:solidFill>
                <a:latin typeface="Times New Roman"/>
                <a:cs typeface="Times New Roman"/>
              </a:rPr>
              <a:t>dignidade</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humana.”</a:t>
            </a:r>
          </a:p>
        </p:txBody>
      </p:sp>
    </p:spTree>
    <p:extLst>
      <p:ext uri="{BB962C8B-B14F-4D97-AF65-F5344CB8AC3E}">
        <p14:creationId xmlns:p14="http://schemas.microsoft.com/office/powerpoint/2010/main" val="191378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BED516BA-3A80-4679-AAD2-7F1695F09DCE}"/>
              </a:ext>
            </a:extLst>
          </p:cNvPr>
          <p:cNvSpPr txBox="1"/>
          <p:nvPr/>
        </p:nvSpPr>
        <p:spPr>
          <a:xfrm>
            <a:off x="381522" y="3698153"/>
            <a:ext cx="8380956" cy="1859483"/>
          </a:xfrm>
          <a:prstGeom prst="rect">
            <a:avLst/>
          </a:prstGeom>
        </p:spPr>
        <p:txBody>
          <a:bodyPr vert="horz" wrap="square" lIns="0" tIns="12700" rIns="0" bIns="0" rtlCol="0">
            <a:spAutoFit/>
          </a:bodyPr>
          <a:lstStyle/>
          <a:p>
            <a:pPr marL="12700" marR="5080" defTabSz="914400">
              <a:spcBef>
                <a:spcPts val="100"/>
              </a:spcBef>
            </a:pPr>
            <a:r>
              <a:rPr sz="2400" spc="-5" dirty="0">
                <a:solidFill>
                  <a:prstClr val="black"/>
                </a:solidFill>
                <a:latin typeface="Times New Roman"/>
                <a:cs typeface="Times New Roman"/>
              </a:rPr>
              <a:t>Fascínio</a:t>
            </a:r>
            <a:r>
              <a:rPr sz="2400" spc="-15" dirty="0">
                <a:solidFill>
                  <a:prstClr val="black"/>
                </a:solidFill>
                <a:latin typeface="Times New Roman"/>
                <a:cs typeface="Times New Roman"/>
              </a:rPr>
              <a:t> </a:t>
            </a:r>
            <a:r>
              <a:rPr sz="2400" dirty="0">
                <a:solidFill>
                  <a:prstClr val="black"/>
                </a:solidFill>
                <a:latin typeface="Times New Roman"/>
                <a:cs typeface="Times New Roman"/>
              </a:rPr>
              <a:t>e</a:t>
            </a:r>
            <a:r>
              <a:rPr sz="2400" spc="-5" dirty="0">
                <a:solidFill>
                  <a:prstClr val="black"/>
                </a:solidFill>
                <a:latin typeface="Times New Roman"/>
                <a:cs typeface="Times New Roman"/>
              </a:rPr>
              <a:t> </a:t>
            </a:r>
            <a:r>
              <a:rPr sz="2400" dirty="0">
                <a:solidFill>
                  <a:prstClr val="black"/>
                </a:solidFill>
                <a:latin typeface="Times New Roman"/>
                <a:cs typeface="Times New Roman"/>
              </a:rPr>
              <a:t>a</a:t>
            </a:r>
            <a:r>
              <a:rPr sz="2400" spc="-5" dirty="0">
                <a:solidFill>
                  <a:prstClr val="black"/>
                </a:solidFill>
                <a:latin typeface="Times New Roman"/>
                <a:cs typeface="Times New Roman"/>
              </a:rPr>
              <a:t> </a:t>
            </a:r>
            <a:r>
              <a:rPr sz="2400" dirty="0">
                <a:solidFill>
                  <a:prstClr val="black"/>
                </a:solidFill>
                <a:latin typeface="Times New Roman"/>
                <a:cs typeface="Times New Roman"/>
              </a:rPr>
              <a:t>dependência</a:t>
            </a:r>
            <a:r>
              <a:rPr sz="2400" spc="-15" dirty="0">
                <a:solidFill>
                  <a:prstClr val="black"/>
                </a:solidFill>
                <a:latin typeface="Times New Roman"/>
                <a:cs typeface="Times New Roman"/>
              </a:rPr>
              <a:t> </a:t>
            </a:r>
            <a:r>
              <a:rPr sz="2400" dirty="0">
                <a:solidFill>
                  <a:prstClr val="black"/>
                </a:solidFill>
                <a:latin typeface="Times New Roman"/>
                <a:cs typeface="Times New Roman"/>
              </a:rPr>
              <a:t>da</a:t>
            </a:r>
            <a:r>
              <a:rPr sz="2400" spc="-5" dirty="0">
                <a:solidFill>
                  <a:prstClr val="black"/>
                </a:solidFill>
                <a:latin typeface="Times New Roman"/>
                <a:cs typeface="Times New Roman"/>
              </a:rPr>
              <a:t> </a:t>
            </a:r>
            <a:r>
              <a:rPr sz="2400" dirty="0">
                <a:solidFill>
                  <a:prstClr val="black"/>
                </a:solidFill>
                <a:latin typeface="Times New Roman"/>
                <a:cs typeface="Times New Roman"/>
              </a:rPr>
              <a:t>produção</a:t>
            </a:r>
            <a:r>
              <a:rPr sz="2400" spc="-15" dirty="0">
                <a:solidFill>
                  <a:prstClr val="black"/>
                </a:solidFill>
                <a:latin typeface="Times New Roman"/>
                <a:cs typeface="Times New Roman"/>
              </a:rPr>
              <a:t> </a:t>
            </a:r>
            <a:r>
              <a:rPr sz="2400" dirty="0">
                <a:solidFill>
                  <a:prstClr val="black"/>
                </a:solidFill>
                <a:latin typeface="Times New Roman"/>
                <a:cs typeface="Times New Roman"/>
              </a:rPr>
              <a:t>técnica</a:t>
            </a:r>
            <a:r>
              <a:rPr sz="2400" spc="-30" dirty="0">
                <a:solidFill>
                  <a:prstClr val="black"/>
                </a:solidFill>
                <a:latin typeface="Times New Roman"/>
                <a:cs typeface="Times New Roman"/>
              </a:rPr>
              <a:t> </a:t>
            </a:r>
            <a:r>
              <a:rPr sz="2400" dirty="0">
                <a:solidFill>
                  <a:prstClr val="black"/>
                </a:solidFill>
                <a:latin typeface="Times New Roman"/>
                <a:cs typeface="Times New Roman"/>
              </a:rPr>
              <a:t>vêm impedindo</a:t>
            </a:r>
            <a:r>
              <a:rPr sz="2400" spc="-25" dirty="0">
                <a:solidFill>
                  <a:prstClr val="black"/>
                </a:solidFill>
                <a:latin typeface="Times New Roman"/>
                <a:cs typeface="Times New Roman"/>
              </a:rPr>
              <a:t> </a:t>
            </a:r>
            <a:r>
              <a:rPr sz="2400" dirty="0">
                <a:solidFill>
                  <a:prstClr val="black"/>
                </a:solidFill>
                <a:latin typeface="Times New Roman"/>
                <a:cs typeface="Times New Roman"/>
              </a:rPr>
              <a:t>o</a:t>
            </a:r>
            <a:r>
              <a:rPr sz="2400" spc="-5" dirty="0">
                <a:solidFill>
                  <a:prstClr val="black"/>
                </a:solidFill>
                <a:latin typeface="Times New Roman"/>
                <a:cs typeface="Times New Roman"/>
              </a:rPr>
              <a:t> ser</a:t>
            </a:r>
            <a:r>
              <a:rPr sz="2400" spc="-10" dirty="0">
                <a:solidFill>
                  <a:prstClr val="black"/>
                </a:solidFill>
                <a:latin typeface="Times New Roman"/>
                <a:cs typeface="Times New Roman"/>
              </a:rPr>
              <a:t> </a:t>
            </a:r>
            <a:r>
              <a:rPr sz="2400" dirty="0">
                <a:solidFill>
                  <a:prstClr val="black"/>
                </a:solidFill>
                <a:latin typeface="Times New Roman"/>
                <a:cs typeface="Times New Roman"/>
              </a:rPr>
              <a:t>humano de </a:t>
            </a:r>
            <a:r>
              <a:rPr sz="2400" spc="-434" dirty="0">
                <a:solidFill>
                  <a:prstClr val="black"/>
                </a:solidFill>
                <a:latin typeface="Times New Roman"/>
                <a:cs typeface="Times New Roman"/>
              </a:rPr>
              <a:t> </a:t>
            </a:r>
            <a:r>
              <a:rPr sz="2400" dirty="0">
                <a:solidFill>
                  <a:prstClr val="black"/>
                </a:solidFill>
                <a:latin typeface="Times New Roman"/>
                <a:cs typeface="Times New Roman"/>
              </a:rPr>
              <a:t>viver outros valores. A importância de viver outros valores como: a música, a </a:t>
            </a:r>
            <a:r>
              <a:rPr sz="2400" spc="5" dirty="0">
                <a:solidFill>
                  <a:prstClr val="black"/>
                </a:solidFill>
                <a:latin typeface="Times New Roman"/>
                <a:cs typeface="Times New Roman"/>
              </a:rPr>
              <a:t> </a:t>
            </a:r>
            <a:r>
              <a:rPr sz="2400" dirty="0">
                <a:solidFill>
                  <a:prstClr val="black"/>
                </a:solidFill>
                <a:latin typeface="Times New Roman"/>
                <a:cs typeface="Times New Roman"/>
              </a:rPr>
              <a:t>poesia, a arte, o contato com a natureza etc, pois </a:t>
            </a:r>
            <a:r>
              <a:rPr sz="2400" spc="-5" dirty="0">
                <a:solidFill>
                  <a:prstClr val="black"/>
                </a:solidFill>
                <a:latin typeface="Times New Roman"/>
                <a:cs typeface="Times New Roman"/>
              </a:rPr>
              <a:t>estes </a:t>
            </a:r>
            <a:r>
              <a:rPr sz="2400" dirty="0">
                <a:solidFill>
                  <a:prstClr val="black"/>
                </a:solidFill>
                <a:latin typeface="Times New Roman"/>
                <a:cs typeface="Times New Roman"/>
              </a:rPr>
              <a:t>nos humanizam, nos </a:t>
            </a:r>
            <a:r>
              <a:rPr sz="2400" spc="5" dirty="0">
                <a:solidFill>
                  <a:prstClr val="black"/>
                </a:solidFill>
                <a:latin typeface="Times New Roman"/>
                <a:cs typeface="Times New Roman"/>
              </a:rPr>
              <a:t> </a:t>
            </a:r>
            <a:r>
              <a:rPr sz="2400" dirty="0">
                <a:solidFill>
                  <a:prstClr val="black"/>
                </a:solidFill>
                <a:latin typeface="Times New Roman"/>
                <a:cs typeface="Times New Roman"/>
              </a:rPr>
              <a:t>tornam</a:t>
            </a:r>
            <a:r>
              <a:rPr sz="2400" spc="-20" dirty="0">
                <a:solidFill>
                  <a:prstClr val="black"/>
                </a:solidFill>
                <a:latin typeface="Times New Roman"/>
                <a:cs typeface="Times New Roman"/>
              </a:rPr>
              <a:t> </a:t>
            </a:r>
            <a:r>
              <a:rPr sz="2400" dirty="0">
                <a:solidFill>
                  <a:prstClr val="black"/>
                </a:solidFill>
                <a:latin typeface="Times New Roman"/>
                <a:cs typeface="Times New Roman"/>
              </a:rPr>
              <a:t>mais</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sensíveis, </a:t>
            </a:r>
            <a:r>
              <a:rPr sz="2400" dirty="0">
                <a:solidFill>
                  <a:prstClr val="black"/>
                </a:solidFill>
                <a:latin typeface="Times New Roman"/>
                <a:cs typeface="Times New Roman"/>
              </a:rPr>
              <a:t>e</a:t>
            </a:r>
            <a:r>
              <a:rPr sz="2400" spc="-5" dirty="0">
                <a:solidFill>
                  <a:prstClr val="black"/>
                </a:solidFill>
                <a:latin typeface="Times New Roman"/>
                <a:cs typeface="Times New Roman"/>
              </a:rPr>
              <a:t> </a:t>
            </a:r>
            <a:r>
              <a:rPr sz="2400" dirty="0">
                <a:solidFill>
                  <a:prstClr val="black"/>
                </a:solidFill>
                <a:latin typeface="Times New Roman"/>
                <a:cs typeface="Times New Roman"/>
              </a:rPr>
              <a:t>nos</a:t>
            </a:r>
            <a:r>
              <a:rPr sz="2400" spc="-5" dirty="0">
                <a:solidFill>
                  <a:prstClr val="black"/>
                </a:solidFill>
                <a:latin typeface="Times New Roman"/>
                <a:cs typeface="Times New Roman"/>
              </a:rPr>
              <a:t> </a:t>
            </a:r>
            <a:r>
              <a:rPr sz="2400" dirty="0">
                <a:solidFill>
                  <a:prstClr val="black"/>
                </a:solidFill>
                <a:latin typeface="Times New Roman"/>
                <a:cs typeface="Times New Roman"/>
              </a:rPr>
              <a:t>espiritualizam.</a:t>
            </a:r>
          </a:p>
        </p:txBody>
      </p:sp>
      <p:sp>
        <p:nvSpPr>
          <p:cNvPr id="4" name="object 3">
            <a:extLst>
              <a:ext uri="{FF2B5EF4-FFF2-40B4-BE49-F238E27FC236}">
                <a16:creationId xmlns:a16="http://schemas.microsoft.com/office/drawing/2014/main" id="{FE43E931-2545-47B2-B564-E4BBE777A1B1}"/>
              </a:ext>
            </a:extLst>
          </p:cNvPr>
          <p:cNvSpPr txBox="1"/>
          <p:nvPr/>
        </p:nvSpPr>
        <p:spPr>
          <a:xfrm>
            <a:off x="1174303" y="2553335"/>
            <a:ext cx="6335395" cy="875665"/>
          </a:xfrm>
          <a:prstGeom prst="rect">
            <a:avLst/>
          </a:prstGeom>
        </p:spPr>
        <p:txBody>
          <a:bodyPr vert="horz" wrap="square" lIns="0" tIns="26670" rIns="0" bIns="0" rtlCol="0">
            <a:spAutoFit/>
          </a:bodyPr>
          <a:lstStyle/>
          <a:p>
            <a:pPr marL="12700" marR="5080" defTabSz="914400">
              <a:lnSpc>
                <a:spcPts val="3340"/>
              </a:lnSpc>
              <a:spcBef>
                <a:spcPts val="210"/>
              </a:spcBef>
            </a:pPr>
            <a:r>
              <a:rPr sz="2800" b="1" i="1" spc="-5" dirty="0">
                <a:latin typeface="Times New Roman"/>
                <a:cs typeface="Times New Roman"/>
              </a:rPr>
              <a:t>O quarto </a:t>
            </a:r>
            <a:r>
              <a:rPr sz="2800" b="1" i="1" dirty="0">
                <a:latin typeface="Times New Roman"/>
                <a:cs typeface="Times New Roman"/>
              </a:rPr>
              <a:t>valor</a:t>
            </a:r>
            <a:r>
              <a:rPr sz="2800" b="1" dirty="0">
                <a:cs typeface="Calibri"/>
              </a:rPr>
              <a:t>:</a:t>
            </a:r>
            <a:r>
              <a:rPr sz="2800" b="1" spc="-15" dirty="0">
                <a:cs typeface="Calibri"/>
              </a:rPr>
              <a:t> </a:t>
            </a:r>
            <a:r>
              <a:rPr sz="2800" spc="-10" dirty="0">
                <a:cs typeface="Calibri"/>
              </a:rPr>
              <a:t>um</a:t>
            </a:r>
            <a:r>
              <a:rPr sz="2800" spc="15" dirty="0">
                <a:cs typeface="Calibri"/>
              </a:rPr>
              <a:t> </a:t>
            </a:r>
            <a:r>
              <a:rPr sz="2800" spc="-10" dirty="0">
                <a:cs typeface="Calibri"/>
              </a:rPr>
              <a:t>necessário</a:t>
            </a:r>
            <a:r>
              <a:rPr sz="2800" spc="5" dirty="0">
                <a:cs typeface="Calibri"/>
              </a:rPr>
              <a:t> </a:t>
            </a:r>
            <a:r>
              <a:rPr sz="2800" spc="-10" dirty="0">
                <a:cs typeface="Calibri"/>
              </a:rPr>
              <a:t>equilíbrio</a:t>
            </a:r>
            <a:r>
              <a:rPr sz="2800" spc="35" dirty="0">
                <a:cs typeface="Calibri"/>
              </a:rPr>
              <a:t> </a:t>
            </a:r>
            <a:r>
              <a:rPr sz="2800" spc="-10" dirty="0">
                <a:cs typeface="Calibri"/>
              </a:rPr>
              <a:t>de </a:t>
            </a:r>
            <a:r>
              <a:rPr sz="2800" spc="-615" dirty="0">
                <a:cs typeface="Calibri"/>
              </a:rPr>
              <a:t> </a:t>
            </a:r>
            <a:r>
              <a:rPr sz="2800" spc="-10" dirty="0">
                <a:cs typeface="Calibri"/>
              </a:rPr>
              <a:t>racionalidades.</a:t>
            </a:r>
            <a:endParaRPr sz="2800" dirty="0">
              <a:cs typeface="Calibri"/>
            </a:endParaRPr>
          </a:p>
        </p:txBody>
      </p:sp>
      <p:sp>
        <p:nvSpPr>
          <p:cNvPr id="5" name="Retângulo 4">
            <a:extLst>
              <a:ext uri="{FF2B5EF4-FFF2-40B4-BE49-F238E27FC236}">
                <a16:creationId xmlns:a16="http://schemas.microsoft.com/office/drawing/2014/main" id="{DC813F52-5709-4D54-B5A0-2B8976A58E3A}"/>
              </a:ext>
            </a:extLst>
          </p:cNvPr>
          <p:cNvSpPr/>
          <p:nvPr/>
        </p:nvSpPr>
        <p:spPr>
          <a:xfrm>
            <a:off x="1294613" y="5791622"/>
            <a:ext cx="7487703" cy="1078180"/>
          </a:xfrm>
          <a:prstGeom prst="rect">
            <a:avLst/>
          </a:prstGeom>
        </p:spPr>
        <p:txBody>
          <a:bodyPr wrap="square">
            <a:spAutoFit/>
          </a:bodyPr>
          <a:lstStyle/>
          <a:p>
            <a:pPr marL="12700" marR="1156970" algn="just" defTabSz="914400">
              <a:lnSpc>
                <a:spcPts val="1939"/>
              </a:lnSpc>
              <a:spcBef>
                <a:spcPts val="345"/>
              </a:spcBef>
            </a:pPr>
            <a:r>
              <a:rPr lang="pt-BR" sz="2400" dirty="0">
                <a:solidFill>
                  <a:srgbClr val="FF0000"/>
                </a:solidFill>
                <a:latin typeface="Times New Roman"/>
                <a:cs typeface="Times New Roman"/>
              </a:rPr>
              <a:t>“O</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imenso</a:t>
            </a:r>
            <a:r>
              <a:rPr lang="pt-BR" sz="2400" spc="-25" dirty="0">
                <a:solidFill>
                  <a:srgbClr val="FF0000"/>
                </a:solidFill>
                <a:latin typeface="Times New Roman"/>
                <a:cs typeface="Times New Roman"/>
              </a:rPr>
              <a:t> </a:t>
            </a:r>
            <a:r>
              <a:rPr lang="pt-BR" sz="2400" dirty="0">
                <a:solidFill>
                  <a:srgbClr val="FF0000"/>
                </a:solidFill>
                <a:latin typeface="Times New Roman"/>
                <a:cs typeface="Times New Roman"/>
              </a:rPr>
              <a:t>crescimento</a:t>
            </a:r>
            <a:r>
              <a:rPr lang="pt-BR" sz="2400" spc="-30" dirty="0">
                <a:solidFill>
                  <a:srgbClr val="FF0000"/>
                </a:solidFill>
                <a:latin typeface="Times New Roman"/>
                <a:cs typeface="Times New Roman"/>
              </a:rPr>
              <a:t> </a:t>
            </a:r>
            <a:r>
              <a:rPr lang="pt-BR" sz="2400" dirty="0">
                <a:solidFill>
                  <a:srgbClr val="FF0000"/>
                </a:solidFill>
                <a:latin typeface="Times New Roman"/>
                <a:cs typeface="Times New Roman"/>
              </a:rPr>
              <a:t>tecnológico</a:t>
            </a:r>
            <a:r>
              <a:rPr lang="pt-BR" sz="2400" spc="-40" dirty="0">
                <a:solidFill>
                  <a:srgbClr val="FF0000"/>
                </a:solidFill>
                <a:latin typeface="Times New Roman"/>
                <a:cs typeface="Times New Roman"/>
              </a:rPr>
              <a:t> </a:t>
            </a:r>
            <a:r>
              <a:rPr lang="pt-BR" sz="2400" dirty="0">
                <a:solidFill>
                  <a:srgbClr val="FF0000"/>
                </a:solidFill>
                <a:latin typeface="Times New Roman"/>
                <a:cs typeface="Times New Roman"/>
              </a:rPr>
              <a:t>não</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foi</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acompanhado</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por</a:t>
            </a:r>
            <a:r>
              <a:rPr lang="pt-BR" sz="2400" spc="-10" dirty="0">
                <a:solidFill>
                  <a:srgbClr val="FF0000"/>
                </a:solidFill>
                <a:latin typeface="Times New Roman"/>
                <a:cs typeface="Times New Roman"/>
              </a:rPr>
              <a:t> </a:t>
            </a:r>
            <a:r>
              <a:rPr lang="pt-BR" sz="2400" spc="-5" dirty="0">
                <a:solidFill>
                  <a:srgbClr val="FF0000"/>
                </a:solidFill>
                <a:latin typeface="Times New Roman"/>
                <a:cs typeface="Times New Roman"/>
              </a:rPr>
              <a:t>um </a:t>
            </a:r>
            <a:r>
              <a:rPr lang="pt-BR" sz="2400" spc="-434" dirty="0">
                <a:solidFill>
                  <a:srgbClr val="FF0000"/>
                </a:solidFill>
                <a:latin typeface="Times New Roman"/>
                <a:cs typeface="Times New Roman"/>
              </a:rPr>
              <a:t> </a:t>
            </a:r>
            <a:r>
              <a:rPr lang="pt-BR" sz="2400" dirty="0">
                <a:solidFill>
                  <a:srgbClr val="FF0000"/>
                </a:solidFill>
                <a:latin typeface="Times New Roman"/>
                <a:cs typeface="Times New Roman"/>
              </a:rPr>
              <a:t>desenvolvimento do </a:t>
            </a:r>
            <a:r>
              <a:rPr lang="pt-BR" sz="2400" spc="-5" dirty="0">
                <a:solidFill>
                  <a:srgbClr val="FF0000"/>
                </a:solidFill>
                <a:latin typeface="Times New Roman"/>
                <a:cs typeface="Times New Roman"/>
              </a:rPr>
              <a:t>ser </a:t>
            </a:r>
            <a:r>
              <a:rPr lang="pt-BR" sz="2400" dirty="0">
                <a:solidFill>
                  <a:srgbClr val="FF0000"/>
                </a:solidFill>
                <a:latin typeface="Times New Roman"/>
                <a:cs typeface="Times New Roman"/>
              </a:rPr>
              <a:t>humano quanto à responsabilidade, aos </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valores,</a:t>
            </a:r>
            <a:r>
              <a:rPr lang="pt-BR" sz="2400" spc="-25" dirty="0">
                <a:solidFill>
                  <a:srgbClr val="FF0000"/>
                </a:solidFill>
                <a:latin typeface="Times New Roman"/>
                <a:cs typeface="Times New Roman"/>
              </a:rPr>
              <a:t> </a:t>
            </a:r>
            <a:r>
              <a:rPr lang="pt-BR" sz="2400" dirty="0">
                <a:solidFill>
                  <a:srgbClr val="FF0000"/>
                </a:solidFill>
                <a:latin typeface="Times New Roman"/>
                <a:cs typeface="Times New Roman"/>
              </a:rPr>
              <a:t>à consciência.”</a:t>
            </a:r>
          </a:p>
        </p:txBody>
      </p:sp>
    </p:spTree>
    <p:extLst>
      <p:ext uri="{BB962C8B-B14F-4D97-AF65-F5344CB8AC3E}">
        <p14:creationId xmlns:p14="http://schemas.microsoft.com/office/powerpoint/2010/main" val="184752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94F1350D-1A92-4A27-8BEC-CF6D509BDB32}"/>
              </a:ext>
            </a:extLst>
          </p:cNvPr>
          <p:cNvSpPr txBox="1"/>
          <p:nvPr/>
        </p:nvSpPr>
        <p:spPr>
          <a:xfrm>
            <a:off x="217527" y="3642019"/>
            <a:ext cx="9109393" cy="1490152"/>
          </a:xfrm>
          <a:prstGeom prst="rect">
            <a:avLst/>
          </a:prstGeom>
        </p:spPr>
        <p:txBody>
          <a:bodyPr vert="horz" wrap="square" lIns="0" tIns="12700" rIns="0" bIns="0" rtlCol="0">
            <a:spAutoFit/>
          </a:bodyPr>
          <a:lstStyle/>
          <a:p>
            <a:pPr marL="12700" marR="5080" defTabSz="914400">
              <a:spcBef>
                <a:spcPts val="100"/>
              </a:spcBef>
            </a:pPr>
            <a:r>
              <a:rPr sz="2400" dirty="0">
                <a:solidFill>
                  <a:prstClr val="black"/>
                </a:solidFill>
                <a:latin typeface="Times New Roman"/>
                <a:cs typeface="Times New Roman"/>
              </a:rPr>
              <a:t>Retorno às hermenêuticas manifestativas, nas quais </a:t>
            </a:r>
            <a:r>
              <a:rPr sz="2400" spc="-434" dirty="0">
                <a:solidFill>
                  <a:prstClr val="black"/>
                </a:solidFill>
                <a:latin typeface="Times New Roman"/>
                <a:cs typeface="Times New Roman"/>
              </a:rPr>
              <a:t> </a:t>
            </a:r>
            <a:r>
              <a:rPr sz="2400" dirty="0">
                <a:solidFill>
                  <a:prstClr val="black"/>
                </a:solidFill>
                <a:latin typeface="Times New Roman"/>
                <a:cs typeface="Times New Roman"/>
              </a:rPr>
              <a:t>aparecem</a:t>
            </a:r>
            <a:r>
              <a:rPr sz="2400" spc="-40" dirty="0">
                <a:solidFill>
                  <a:prstClr val="black"/>
                </a:solidFill>
                <a:latin typeface="Times New Roman"/>
                <a:cs typeface="Times New Roman"/>
              </a:rPr>
              <a:t> </a:t>
            </a:r>
            <a:r>
              <a:rPr sz="2400" dirty="0">
                <a:solidFill>
                  <a:prstClr val="black"/>
                </a:solidFill>
                <a:latin typeface="Times New Roman"/>
                <a:cs typeface="Times New Roman"/>
              </a:rPr>
              <a:t>a</a:t>
            </a:r>
            <a:r>
              <a:rPr sz="2400" spc="-5" dirty="0">
                <a:solidFill>
                  <a:prstClr val="black"/>
                </a:solidFill>
                <a:latin typeface="Times New Roman"/>
                <a:cs typeface="Times New Roman"/>
              </a:rPr>
              <a:t> </a:t>
            </a:r>
            <a:r>
              <a:rPr sz="2400" dirty="0">
                <a:solidFill>
                  <a:prstClr val="black"/>
                </a:solidFill>
                <a:latin typeface="Times New Roman"/>
                <a:cs typeface="Times New Roman"/>
              </a:rPr>
              <a:t>tríplice</a:t>
            </a:r>
            <a:r>
              <a:rPr sz="2400" spc="-35" dirty="0">
                <a:solidFill>
                  <a:prstClr val="black"/>
                </a:solidFill>
                <a:latin typeface="Times New Roman"/>
                <a:cs typeface="Times New Roman"/>
              </a:rPr>
              <a:t> </a:t>
            </a:r>
            <a:r>
              <a:rPr sz="2400" dirty="0">
                <a:solidFill>
                  <a:prstClr val="black"/>
                </a:solidFill>
                <a:latin typeface="Times New Roman"/>
                <a:cs typeface="Times New Roman"/>
              </a:rPr>
              <a:t>relação:</a:t>
            </a:r>
            <a:r>
              <a:rPr sz="2400" spc="-25" dirty="0">
                <a:solidFill>
                  <a:prstClr val="black"/>
                </a:solidFill>
                <a:latin typeface="Times New Roman"/>
                <a:cs typeface="Times New Roman"/>
              </a:rPr>
              <a:t> </a:t>
            </a:r>
            <a:r>
              <a:rPr sz="2400" dirty="0">
                <a:solidFill>
                  <a:prstClr val="black"/>
                </a:solidFill>
                <a:latin typeface="Times New Roman"/>
                <a:cs typeface="Times New Roman"/>
              </a:rPr>
              <a:t>Deus-homem-natureza. </a:t>
            </a:r>
            <a:r>
              <a:rPr sz="2400" spc="-434" dirty="0">
                <a:solidFill>
                  <a:prstClr val="black"/>
                </a:solidFill>
                <a:latin typeface="Times New Roman"/>
                <a:cs typeface="Times New Roman"/>
              </a:rPr>
              <a:t> </a:t>
            </a:r>
            <a:r>
              <a:rPr sz="2400" spc="-5" dirty="0">
                <a:solidFill>
                  <a:prstClr val="black"/>
                </a:solidFill>
                <a:latin typeface="Times New Roman"/>
                <a:cs typeface="Times New Roman"/>
              </a:rPr>
              <a:t>Para </a:t>
            </a:r>
            <a:r>
              <a:rPr sz="2400" dirty="0">
                <a:solidFill>
                  <a:prstClr val="black"/>
                </a:solidFill>
                <a:latin typeface="Times New Roman"/>
                <a:cs typeface="Times New Roman"/>
              </a:rPr>
              <a:t>o </a:t>
            </a:r>
            <a:r>
              <a:rPr sz="2400" spc="-5" dirty="0">
                <a:solidFill>
                  <a:prstClr val="black"/>
                </a:solidFill>
                <a:latin typeface="Times New Roman"/>
                <a:cs typeface="Times New Roman"/>
              </a:rPr>
              <a:t>Papa, </a:t>
            </a:r>
            <a:r>
              <a:rPr sz="2400" dirty="0">
                <a:solidFill>
                  <a:prstClr val="black"/>
                </a:solidFill>
                <a:latin typeface="Times New Roman"/>
                <a:cs typeface="Times New Roman"/>
              </a:rPr>
              <a:t>esta é a melhor maneira de colocar o </a:t>
            </a:r>
            <a:r>
              <a:rPr sz="2400" spc="5" dirty="0">
                <a:solidFill>
                  <a:prstClr val="black"/>
                </a:solidFill>
                <a:latin typeface="Times New Roman"/>
                <a:cs typeface="Times New Roman"/>
              </a:rPr>
              <a:t> </a:t>
            </a:r>
            <a:r>
              <a:rPr sz="2400" spc="-5" dirty="0">
                <a:solidFill>
                  <a:prstClr val="black"/>
                </a:solidFill>
                <a:latin typeface="Times New Roman"/>
                <a:cs typeface="Times New Roman"/>
              </a:rPr>
              <a:t>ser </a:t>
            </a:r>
            <a:r>
              <a:rPr sz="2400" dirty="0">
                <a:solidFill>
                  <a:prstClr val="black"/>
                </a:solidFill>
                <a:latin typeface="Times New Roman"/>
                <a:cs typeface="Times New Roman"/>
              </a:rPr>
              <a:t>humano no </a:t>
            </a:r>
            <a:r>
              <a:rPr sz="2400" spc="-5" dirty="0">
                <a:solidFill>
                  <a:prstClr val="black"/>
                </a:solidFill>
                <a:latin typeface="Times New Roman"/>
                <a:cs typeface="Times New Roman"/>
              </a:rPr>
              <a:t>seu </a:t>
            </a:r>
            <a:r>
              <a:rPr sz="2400" dirty="0">
                <a:solidFill>
                  <a:prstClr val="black"/>
                </a:solidFill>
                <a:latin typeface="Times New Roman"/>
                <a:cs typeface="Times New Roman"/>
              </a:rPr>
              <a:t>lugar e acabar com a </a:t>
            </a:r>
            <a:r>
              <a:rPr sz="2400" spc="-5" dirty="0">
                <a:solidFill>
                  <a:prstClr val="black"/>
                </a:solidFill>
                <a:latin typeface="Times New Roman"/>
                <a:cs typeface="Times New Roman"/>
              </a:rPr>
              <a:t>sua </a:t>
            </a:r>
            <a:r>
              <a:rPr sz="2400" dirty="0">
                <a:solidFill>
                  <a:prstClr val="black"/>
                </a:solidFill>
                <a:latin typeface="Times New Roman"/>
                <a:cs typeface="Times New Roman"/>
              </a:rPr>
              <a:t> pretensão</a:t>
            </a:r>
            <a:r>
              <a:rPr sz="2400" spc="-30" dirty="0">
                <a:solidFill>
                  <a:prstClr val="black"/>
                </a:solidFill>
                <a:latin typeface="Times New Roman"/>
                <a:cs typeface="Times New Roman"/>
              </a:rPr>
              <a:t> </a:t>
            </a:r>
            <a:r>
              <a:rPr sz="2400" dirty="0">
                <a:solidFill>
                  <a:prstClr val="black"/>
                </a:solidFill>
                <a:latin typeface="Times New Roman"/>
                <a:cs typeface="Times New Roman"/>
              </a:rPr>
              <a:t>de </a:t>
            </a:r>
            <a:r>
              <a:rPr sz="2400" spc="-5" dirty="0">
                <a:solidFill>
                  <a:prstClr val="black"/>
                </a:solidFill>
                <a:latin typeface="Times New Roman"/>
                <a:cs typeface="Times New Roman"/>
              </a:rPr>
              <a:t>ser</a:t>
            </a:r>
            <a:r>
              <a:rPr sz="2400" spc="-10" dirty="0">
                <a:solidFill>
                  <a:prstClr val="black"/>
                </a:solidFill>
                <a:latin typeface="Times New Roman"/>
                <a:cs typeface="Times New Roman"/>
              </a:rPr>
              <a:t> </a:t>
            </a:r>
            <a:r>
              <a:rPr sz="2400" dirty="0">
                <a:solidFill>
                  <a:prstClr val="black"/>
                </a:solidFill>
                <a:latin typeface="Times New Roman"/>
                <a:cs typeface="Times New Roman"/>
              </a:rPr>
              <a:t>dominador</a:t>
            </a:r>
            <a:r>
              <a:rPr sz="2400" spc="-10" dirty="0">
                <a:solidFill>
                  <a:prstClr val="black"/>
                </a:solidFill>
                <a:latin typeface="Times New Roman"/>
                <a:cs typeface="Times New Roman"/>
              </a:rPr>
              <a:t> </a:t>
            </a:r>
            <a:r>
              <a:rPr sz="2400" dirty="0">
                <a:solidFill>
                  <a:prstClr val="black"/>
                </a:solidFill>
                <a:latin typeface="Times New Roman"/>
                <a:cs typeface="Times New Roman"/>
              </a:rPr>
              <a:t>absoluto</a:t>
            </a:r>
            <a:r>
              <a:rPr sz="2400" spc="-5" dirty="0">
                <a:solidFill>
                  <a:prstClr val="black"/>
                </a:solidFill>
                <a:latin typeface="Times New Roman"/>
                <a:cs typeface="Times New Roman"/>
              </a:rPr>
              <a:t> </a:t>
            </a:r>
            <a:r>
              <a:rPr sz="2400" dirty="0">
                <a:solidFill>
                  <a:prstClr val="black"/>
                </a:solidFill>
                <a:latin typeface="Times New Roman"/>
                <a:cs typeface="Times New Roman"/>
              </a:rPr>
              <a:t>da</a:t>
            </a:r>
            <a:r>
              <a:rPr sz="2400" spc="-5" dirty="0">
                <a:solidFill>
                  <a:prstClr val="black"/>
                </a:solidFill>
                <a:latin typeface="Times New Roman"/>
                <a:cs typeface="Times New Roman"/>
              </a:rPr>
              <a:t> </a:t>
            </a:r>
            <a:r>
              <a:rPr sz="2400" dirty="0">
                <a:solidFill>
                  <a:prstClr val="black"/>
                </a:solidFill>
                <a:latin typeface="Times New Roman"/>
                <a:cs typeface="Times New Roman"/>
              </a:rPr>
              <a:t>criação.</a:t>
            </a:r>
          </a:p>
        </p:txBody>
      </p:sp>
      <p:sp>
        <p:nvSpPr>
          <p:cNvPr id="4" name="object 3">
            <a:extLst>
              <a:ext uri="{FF2B5EF4-FFF2-40B4-BE49-F238E27FC236}">
                <a16:creationId xmlns:a16="http://schemas.microsoft.com/office/drawing/2014/main" id="{3C4FC90A-1C32-4508-8A1B-13D7306691FD}"/>
              </a:ext>
            </a:extLst>
          </p:cNvPr>
          <p:cNvSpPr txBox="1">
            <a:spLocks/>
          </p:cNvSpPr>
          <p:nvPr/>
        </p:nvSpPr>
        <p:spPr>
          <a:xfrm>
            <a:off x="690417" y="2567077"/>
            <a:ext cx="8163612" cy="875240"/>
          </a:xfrm>
          <a:prstGeom prst="rect">
            <a:avLst/>
          </a:prstGeom>
        </p:spPr>
        <p:txBody>
          <a:bodyPr vert="horz" wrap="square" lIns="0" tIns="13335"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marR="5080">
              <a:lnSpc>
                <a:spcPct val="99700"/>
              </a:lnSpc>
              <a:spcBef>
                <a:spcPts val="105"/>
              </a:spcBef>
            </a:pPr>
            <a:r>
              <a:rPr lang="pt-BR" sz="2800" b="1" i="1" spc="-5" dirty="0">
                <a:latin typeface="Times New Roman"/>
                <a:cs typeface="Times New Roman"/>
              </a:rPr>
              <a:t>O</a:t>
            </a:r>
            <a:r>
              <a:rPr lang="pt-BR" sz="2800" b="1" i="1" spc="-10" dirty="0">
                <a:latin typeface="Times New Roman"/>
                <a:cs typeface="Times New Roman"/>
              </a:rPr>
              <a:t> </a:t>
            </a:r>
            <a:r>
              <a:rPr lang="pt-BR" sz="2800" b="1" i="1" spc="-5" dirty="0">
                <a:latin typeface="Times New Roman"/>
                <a:cs typeface="Times New Roman"/>
              </a:rPr>
              <a:t>quinto</a:t>
            </a:r>
            <a:r>
              <a:rPr lang="pt-BR" sz="2800" b="1" i="1" spc="-10" dirty="0">
                <a:latin typeface="Times New Roman"/>
                <a:cs typeface="Times New Roman"/>
              </a:rPr>
              <a:t> </a:t>
            </a:r>
            <a:r>
              <a:rPr lang="pt-BR" sz="2800" b="1" i="1" dirty="0">
                <a:latin typeface="Times New Roman"/>
                <a:cs typeface="Times New Roman"/>
              </a:rPr>
              <a:t>valor</a:t>
            </a:r>
            <a:r>
              <a:rPr lang="pt-BR" sz="2800" b="1" dirty="0">
                <a:latin typeface="Calibri"/>
                <a:cs typeface="Calibri"/>
              </a:rPr>
              <a:t>:</a:t>
            </a:r>
            <a:r>
              <a:rPr lang="pt-BR" sz="2800" b="1" spc="-5" dirty="0">
                <a:latin typeface="Calibri"/>
                <a:cs typeface="Calibri"/>
              </a:rPr>
              <a:t> </a:t>
            </a:r>
            <a:r>
              <a:rPr lang="pt-BR" sz="2800" spc="-5" dirty="0"/>
              <a:t>a</a:t>
            </a:r>
            <a:r>
              <a:rPr lang="pt-BR" sz="2800" spc="-10" dirty="0"/>
              <a:t> importância</a:t>
            </a:r>
            <a:r>
              <a:rPr lang="pt-BR" sz="2800" spc="25" dirty="0"/>
              <a:t> </a:t>
            </a:r>
            <a:r>
              <a:rPr lang="pt-BR" sz="2800" spc="-10" dirty="0"/>
              <a:t>das </a:t>
            </a:r>
            <a:r>
              <a:rPr lang="pt-BR" sz="2800" spc="-5" dirty="0"/>
              <a:t> </a:t>
            </a:r>
            <a:r>
              <a:rPr lang="pt-BR" sz="2800" spc="-10" dirty="0"/>
              <a:t>hermenêuticas</a:t>
            </a:r>
            <a:r>
              <a:rPr lang="pt-BR" sz="2800" spc="30" dirty="0"/>
              <a:t> </a:t>
            </a:r>
            <a:r>
              <a:rPr lang="pt-BR" sz="2800" spc="-10" dirty="0"/>
              <a:t>religiosas </a:t>
            </a:r>
            <a:r>
              <a:rPr lang="pt-BR" sz="2800" spc="-5" dirty="0"/>
              <a:t>menos </a:t>
            </a:r>
            <a:r>
              <a:rPr lang="pt-BR" sz="2800" dirty="0"/>
              <a:t> </a:t>
            </a:r>
            <a:r>
              <a:rPr lang="pt-BR" sz="2800" spc="-15" dirty="0"/>
              <a:t>antropocêntricas</a:t>
            </a:r>
            <a:r>
              <a:rPr lang="pt-BR" sz="2800" spc="35" dirty="0"/>
              <a:t> </a:t>
            </a:r>
            <a:r>
              <a:rPr lang="pt-BR" sz="2800" spc="-5" dirty="0"/>
              <a:t>e </a:t>
            </a:r>
            <a:r>
              <a:rPr lang="pt-BR" sz="2800" spc="-10" dirty="0"/>
              <a:t>mais</a:t>
            </a:r>
            <a:r>
              <a:rPr lang="pt-BR" sz="2800" spc="5" dirty="0"/>
              <a:t> </a:t>
            </a:r>
            <a:r>
              <a:rPr lang="pt-BR" sz="2800" spc="-10" dirty="0"/>
              <a:t>teocêntricas.</a:t>
            </a:r>
          </a:p>
        </p:txBody>
      </p:sp>
      <p:sp>
        <p:nvSpPr>
          <p:cNvPr id="5" name="Retângulo 4">
            <a:extLst>
              <a:ext uri="{FF2B5EF4-FFF2-40B4-BE49-F238E27FC236}">
                <a16:creationId xmlns:a16="http://schemas.microsoft.com/office/drawing/2014/main" id="{3544E617-275D-4169-B6C7-8EE6E8486CED}"/>
              </a:ext>
            </a:extLst>
          </p:cNvPr>
          <p:cNvSpPr/>
          <p:nvPr/>
        </p:nvSpPr>
        <p:spPr>
          <a:xfrm>
            <a:off x="1168924" y="5282422"/>
            <a:ext cx="7660764" cy="1569660"/>
          </a:xfrm>
          <a:prstGeom prst="rect">
            <a:avLst/>
          </a:prstGeom>
        </p:spPr>
        <p:txBody>
          <a:bodyPr wrap="square">
            <a:spAutoFit/>
          </a:bodyPr>
          <a:lstStyle/>
          <a:p>
            <a:pPr marL="12700" marR="1156970" algn="just" defTabSz="914400">
              <a:spcBef>
                <a:spcPts val="345"/>
              </a:spcBef>
            </a:pPr>
            <a:r>
              <a:rPr lang="pt-BR" sz="2400" dirty="0">
                <a:solidFill>
                  <a:srgbClr val="FF0000"/>
                </a:solidFill>
                <a:latin typeface="Times New Roman"/>
                <a:cs typeface="Times New Roman"/>
              </a:rPr>
              <a:t>“O</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imenso</a:t>
            </a:r>
            <a:r>
              <a:rPr lang="pt-BR" sz="2400" spc="-25" dirty="0">
                <a:solidFill>
                  <a:srgbClr val="FF0000"/>
                </a:solidFill>
                <a:latin typeface="Times New Roman"/>
                <a:cs typeface="Times New Roman"/>
              </a:rPr>
              <a:t> </a:t>
            </a:r>
            <a:r>
              <a:rPr lang="pt-BR" sz="2400" dirty="0">
                <a:solidFill>
                  <a:srgbClr val="FF0000"/>
                </a:solidFill>
                <a:latin typeface="Times New Roman"/>
                <a:cs typeface="Times New Roman"/>
              </a:rPr>
              <a:t>crescimento</a:t>
            </a:r>
            <a:r>
              <a:rPr lang="pt-BR" sz="2400" spc="-30" dirty="0">
                <a:solidFill>
                  <a:srgbClr val="FF0000"/>
                </a:solidFill>
                <a:latin typeface="Times New Roman"/>
                <a:cs typeface="Times New Roman"/>
              </a:rPr>
              <a:t> </a:t>
            </a:r>
            <a:r>
              <a:rPr lang="pt-BR" sz="2400" dirty="0">
                <a:solidFill>
                  <a:srgbClr val="FF0000"/>
                </a:solidFill>
                <a:latin typeface="Times New Roman"/>
                <a:cs typeface="Times New Roman"/>
              </a:rPr>
              <a:t>tecnológico</a:t>
            </a:r>
            <a:r>
              <a:rPr lang="pt-BR" sz="2400" spc="-40" dirty="0">
                <a:solidFill>
                  <a:srgbClr val="FF0000"/>
                </a:solidFill>
                <a:latin typeface="Times New Roman"/>
                <a:cs typeface="Times New Roman"/>
              </a:rPr>
              <a:t> </a:t>
            </a:r>
            <a:r>
              <a:rPr lang="pt-BR" sz="2400" dirty="0">
                <a:solidFill>
                  <a:srgbClr val="FF0000"/>
                </a:solidFill>
                <a:latin typeface="Times New Roman"/>
                <a:cs typeface="Times New Roman"/>
              </a:rPr>
              <a:t>não</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foi</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acompanhado</a:t>
            </a:r>
            <a:r>
              <a:rPr lang="pt-BR" sz="2400" spc="-20" dirty="0">
                <a:solidFill>
                  <a:srgbClr val="FF0000"/>
                </a:solidFill>
                <a:latin typeface="Times New Roman"/>
                <a:cs typeface="Times New Roman"/>
              </a:rPr>
              <a:t> </a:t>
            </a:r>
            <a:r>
              <a:rPr lang="pt-BR" sz="2400" dirty="0">
                <a:solidFill>
                  <a:srgbClr val="FF0000"/>
                </a:solidFill>
                <a:latin typeface="Times New Roman"/>
                <a:cs typeface="Times New Roman"/>
              </a:rPr>
              <a:t>por</a:t>
            </a:r>
            <a:r>
              <a:rPr lang="pt-BR" sz="2400" spc="-10" dirty="0">
                <a:solidFill>
                  <a:srgbClr val="FF0000"/>
                </a:solidFill>
                <a:latin typeface="Times New Roman"/>
                <a:cs typeface="Times New Roman"/>
              </a:rPr>
              <a:t> </a:t>
            </a:r>
            <a:r>
              <a:rPr lang="pt-BR" sz="2400" spc="-5" dirty="0">
                <a:solidFill>
                  <a:srgbClr val="FF0000"/>
                </a:solidFill>
                <a:latin typeface="Times New Roman"/>
                <a:cs typeface="Times New Roman"/>
              </a:rPr>
              <a:t>um </a:t>
            </a:r>
            <a:r>
              <a:rPr lang="pt-BR" sz="2400" spc="-434" dirty="0">
                <a:solidFill>
                  <a:srgbClr val="FF0000"/>
                </a:solidFill>
                <a:latin typeface="Times New Roman"/>
                <a:cs typeface="Times New Roman"/>
              </a:rPr>
              <a:t> </a:t>
            </a:r>
            <a:r>
              <a:rPr lang="pt-BR" sz="2400" dirty="0">
                <a:solidFill>
                  <a:srgbClr val="FF0000"/>
                </a:solidFill>
                <a:latin typeface="Times New Roman"/>
                <a:cs typeface="Times New Roman"/>
              </a:rPr>
              <a:t>desenvolvimento do </a:t>
            </a:r>
            <a:r>
              <a:rPr lang="pt-BR" sz="2400" spc="-5" dirty="0">
                <a:solidFill>
                  <a:srgbClr val="FF0000"/>
                </a:solidFill>
                <a:latin typeface="Times New Roman"/>
                <a:cs typeface="Times New Roman"/>
              </a:rPr>
              <a:t>ser </a:t>
            </a:r>
            <a:r>
              <a:rPr lang="pt-BR" sz="2400" dirty="0">
                <a:solidFill>
                  <a:srgbClr val="FF0000"/>
                </a:solidFill>
                <a:latin typeface="Times New Roman"/>
                <a:cs typeface="Times New Roman"/>
              </a:rPr>
              <a:t>humano quanto à responsabilidade, aos </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valores,</a:t>
            </a:r>
            <a:r>
              <a:rPr lang="pt-BR" sz="2400" spc="-25" dirty="0">
                <a:solidFill>
                  <a:srgbClr val="FF0000"/>
                </a:solidFill>
                <a:latin typeface="Times New Roman"/>
                <a:cs typeface="Times New Roman"/>
              </a:rPr>
              <a:t> </a:t>
            </a:r>
            <a:r>
              <a:rPr lang="pt-BR" sz="2400" dirty="0">
                <a:solidFill>
                  <a:srgbClr val="FF0000"/>
                </a:solidFill>
                <a:latin typeface="Times New Roman"/>
                <a:cs typeface="Times New Roman"/>
              </a:rPr>
              <a:t>à consciência.”</a:t>
            </a:r>
          </a:p>
        </p:txBody>
      </p:sp>
    </p:spTree>
    <p:extLst>
      <p:ext uri="{BB962C8B-B14F-4D97-AF65-F5344CB8AC3E}">
        <p14:creationId xmlns:p14="http://schemas.microsoft.com/office/powerpoint/2010/main" val="867589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391D042A-49DB-48A8-A26D-719CAA6FCD8A}"/>
              </a:ext>
            </a:extLst>
          </p:cNvPr>
          <p:cNvSpPr txBox="1"/>
          <p:nvPr/>
        </p:nvSpPr>
        <p:spPr>
          <a:xfrm>
            <a:off x="205353" y="3238246"/>
            <a:ext cx="8938647" cy="1737014"/>
          </a:xfrm>
          <a:prstGeom prst="rect">
            <a:avLst/>
          </a:prstGeom>
        </p:spPr>
        <p:txBody>
          <a:bodyPr vert="horz" wrap="square" lIns="0" tIns="43815" rIns="0" bIns="0" rtlCol="0">
            <a:spAutoFit/>
          </a:bodyPr>
          <a:lstStyle/>
          <a:p>
            <a:pPr marL="12700" marR="41275" defTabSz="914400">
              <a:spcBef>
                <a:spcPts val="345"/>
              </a:spcBef>
            </a:pPr>
            <a:r>
              <a:rPr sz="2200" b="1" dirty="0">
                <a:solidFill>
                  <a:prstClr val="black"/>
                </a:solidFill>
                <a:latin typeface="Times New Roman"/>
                <a:cs typeface="Times New Roman"/>
              </a:rPr>
              <a:t>A </a:t>
            </a:r>
            <a:r>
              <a:rPr sz="2200" b="1" spc="-5" dirty="0">
                <a:solidFill>
                  <a:prstClr val="black"/>
                </a:solidFill>
                <a:latin typeface="Times New Roman"/>
                <a:cs typeface="Times New Roman"/>
              </a:rPr>
              <a:t>conversão </a:t>
            </a:r>
            <a:r>
              <a:rPr sz="2200" b="1" dirty="0">
                <a:solidFill>
                  <a:prstClr val="black"/>
                </a:solidFill>
                <a:latin typeface="Times New Roman"/>
                <a:cs typeface="Times New Roman"/>
              </a:rPr>
              <a:t>ecológica </a:t>
            </a:r>
            <a:r>
              <a:rPr sz="2200" dirty="0">
                <a:solidFill>
                  <a:prstClr val="black"/>
                </a:solidFill>
                <a:latin typeface="Times New Roman"/>
                <a:cs typeface="Times New Roman"/>
              </a:rPr>
              <a:t>que ele nos fala na Encíclica consiste em reorientar </a:t>
            </a:r>
            <a:r>
              <a:rPr sz="2200" spc="-434" dirty="0">
                <a:solidFill>
                  <a:prstClr val="black"/>
                </a:solidFill>
                <a:latin typeface="Times New Roman"/>
                <a:cs typeface="Times New Roman"/>
              </a:rPr>
              <a:t> </a:t>
            </a:r>
            <a:r>
              <a:rPr sz="2200" dirty="0">
                <a:solidFill>
                  <a:prstClr val="black"/>
                </a:solidFill>
                <a:latin typeface="Times New Roman"/>
                <a:cs typeface="Times New Roman"/>
              </a:rPr>
              <a:t>a vida para uma ecologia integral, mudando hábitos e costumes </a:t>
            </a:r>
            <a:r>
              <a:rPr sz="2200" spc="5" dirty="0">
                <a:solidFill>
                  <a:prstClr val="black"/>
                </a:solidFill>
                <a:latin typeface="Times New Roman"/>
                <a:cs typeface="Times New Roman"/>
              </a:rPr>
              <a:t> </a:t>
            </a:r>
            <a:r>
              <a:rPr sz="2200" dirty="0">
                <a:solidFill>
                  <a:prstClr val="black"/>
                </a:solidFill>
                <a:latin typeface="Times New Roman"/>
                <a:cs typeface="Times New Roman"/>
              </a:rPr>
              <a:t>insustentáveis.</a:t>
            </a:r>
            <a:r>
              <a:rPr sz="2200" spc="-20" dirty="0">
                <a:solidFill>
                  <a:prstClr val="black"/>
                </a:solidFill>
                <a:latin typeface="Times New Roman"/>
                <a:cs typeface="Times New Roman"/>
              </a:rPr>
              <a:t> </a:t>
            </a:r>
            <a:r>
              <a:rPr sz="2200" dirty="0">
                <a:solidFill>
                  <a:prstClr val="black"/>
                </a:solidFill>
                <a:latin typeface="Times New Roman"/>
                <a:cs typeface="Times New Roman"/>
              </a:rPr>
              <a:t>É</a:t>
            </a:r>
            <a:r>
              <a:rPr sz="2200" spc="-5" dirty="0">
                <a:solidFill>
                  <a:prstClr val="black"/>
                </a:solidFill>
                <a:latin typeface="Times New Roman"/>
                <a:cs typeface="Times New Roman"/>
              </a:rPr>
              <a:t> </a:t>
            </a:r>
            <a:r>
              <a:rPr sz="2200" dirty="0">
                <a:solidFill>
                  <a:prstClr val="black"/>
                </a:solidFill>
                <a:latin typeface="Times New Roman"/>
                <a:cs typeface="Times New Roman"/>
              </a:rPr>
              <a:t>preciso</a:t>
            </a:r>
            <a:r>
              <a:rPr sz="2200" spc="-15" dirty="0">
                <a:solidFill>
                  <a:prstClr val="black"/>
                </a:solidFill>
                <a:latin typeface="Times New Roman"/>
                <a:cs typeface="Times New Roman"/>
              </a:rPr>
              <a:t> </a:t>
            </a:r>
            <a:r>
              <a:rPr sz="2200" dirty="0">
                <a:solidFill>
                  <a:prstClr val="black"/>
                </a:solidFill>
                <a:latin typeface="Times New Roman"/>
                <a:cs typeface="Times New Roman"/>
              </a:rPr>
              <a:t>uma</a:t>
            </a:r>
            <a:r>
              <a:rPr sz="2200" spc="-5" dirty="0">
                <a:solidFill>
                  <a:prstClr val="black"/>
                </a:solidFill>
                <a:latin typeface="Times New Roman"/>
                <a:cs typeface="Times New Roman"/>
              </a:rPr>
              <a:t> </a:t>
            </a:r>
            <a:r>
              <a:rPr sz="2200" dirty="0">
                <a:solidFill>
                  <a:prstClr val="black"/>
                </a:solidFill>
                <a:latin typeface="Times New Roman"/>
                <a:cs typeface="Times New Roman"/>
              </a:rPr>
              <a:t>reeducação</a:t>
            </a:r>
            <a:r>
              <a:rPr sz="2200" spc="-20" dirty="0">
                <a:solidFill>
                  <a:prstClr val="black"/>
                </a:solidFill>
                <a:latin typeface="Times New Roman"/>
                <a:cs typeface="Times New Roman"/>
              </a:rPr>
              <a:t> </a:t>
            </a:r>
            <a:r>
              <a:rPr sz="2200" dirty="0">
                <a:solidFill>
                  <a:prstClr val="black"/>
                </a:solidFill>
                <a:latin typeface="Times New Roman"/>
                <a:cs typeface="Times New Roman"/>
              </a:rPr>
              <a:t>através</a:t>
            </a:r>
            <a:r>
              <a:rPr sz="2200" spc="-10" dirty="0">
                <a:solidFill>
                  <a:prstClr val="black"/>
                </a:solidFill>
                <a:latin typeface="Times New Roman"/>
                <a:cs typeface="Times New Roman"/>
              </a:rPr>
              <a:t> </a:t>
            </a:r>
            <a:r>
              <a:rPr sz="2200" dirty="0">
                <a:solidFill>
                  <a:prstClr val="black"/>
                </a:solidFill>
                <a:latin typeface="Times New Roman"/>
                <a:cs typeface="Times New Roman"/>
              </a:rPr>
              <a:t>de</a:t>
            </a:r>
            <a:r>
              <a:rPr sz="2200" spc="-5" dirty="0">
                <a:solidFill>
                  <a:prstClr val="black"/>
                </a:solidFill>
                <a:latin typeface="Times New Roman"/>
                <a:cs typeface="Times New Roman"/>
              </a:rPr>
              <a:t> </a:t>
            </a:r>
            <a:r>
              <a:rPr sz="2200" dirty="0">
                <a:solidFill>
                  <a:prstClr val="black"/>
                </a:solidFill>
                <a:latin typeface="Times New Roman"/>
                <a:cs typeface="Times New Roman"/>
              </a:rPr>
              <a:t>gestos</a:t>
            </a:r>
            <a:r>
              <a:rPr sz="2200" spc="-10" dirty="0">
                <a:solidFill>
                  <a:prstClr val="black"/>
                </a:solidFill>
                <a:latin typeface="Times New Roman"/>
                <a:cs typeface="Times New Roman"/>
              </a:rPr>
              <a:t> </a:t>
            </a:r>
            <a:r>
              <a:rPr sz="2200" dirty="0">
                <a:solidFill>
                  <a:prstClr val="black"/>
                </a:solidFill>
                <a:latin typeface="Times New Roman"/>
                <a:cs typeface="Times New Roman"/>
              </a:rPr>
              <a:t>concretos.</a:t>
            </a:r>
          </a:p>
          <a:p>
            <a:pPr marL="12700" defTabSz="914400"/>
            <a:r>
              <a:rPr sz="2200" spc="-5" dirty="0">
                <a:solidFill>
                  <a:prstClr val="black"/>
                </a:solidFill>
                <a:latin typeface="Times New Roman"/>
                <a:cs typeface="Times New Roman"/>
              </a:rPr>
              <a:t>Testemunhar</a:t>
            </a:r>
            <a:r>
              <a:rPr sz="2200" spc="-20" dirty="0">
                <a:solidFill>
                  <a:prstClr val="black"/>
                </a:solidFill>
                <a:latin typeface="Times New Roman"/>
                <a:cs typeface="Times New Roman"/>
              </a:rPr>
              <a:t> </a:t>
            </a:r>
            <a:r>
              <a:rPr sz="2200" dirty="0">
                <a:solidFill>
                  <a:prstClr val="black"/>
                </a:solidFill>
                <a:latin typeface="Times New Roman"/>
                <a:cs typeface="Times New Roman"/>
              </a:rPr>
              <a:t>com</a:t>
            </a:r>
            <a:r>
              <a:rPr sz="2200" spc="-5" dirty="0">
                <a:solidFill>
                  <a:prstClr val="black"/>
                </a:solidFill>
                <a:latin typeface="Times New Roman"/>
                <a:cs typeface="Times New Roman"/>
              </a:rPr>
              <a:t> </a:t>
            </a:r>
            <a:r>
              <a:rPr sz="2200" dirty="0">
                <a:solidFill>
                  <a:prstClr val="black"/>
                </a:solidFill>
                <a:latin typeface="Times New Roman"/>
                <a:cs typeface="Times New Roman"/>
              </a:rPr>
              <a:t>gestos</a:t>
            </a:r>
            <a:r>
              <a:rPr sz="2200" spc="-20" dirty="0">
                <a:solidFill>
                  <a:prstClr val="black"/>
                </a:solidFill>
                <a:latin typeface="Times New Roman"/>
                <a:cs typeface="Times New Roman"/>
              </a:rPr>
              <a:t> </a:t>
            </a:r>
            <a:r>
              <a:rPr sz="2200" dirty="0">
                <a:solidFill>
                  <a:prstClr val="black"/>
                </a:solidFill>
                <a:latin typeface="Times New Roman"/>
                <a:cs typeface="Times New Roman"/>
              </a:rPr>
              <a:t>e ações</a:t>
            </a:r>
            <a:r>
              <a:rPr sz="2200" spc="-15" dirty="0">
                <a:solidFill>
                  <a:prstClr val="black"/>
                </a:solidFill>
                <a:latin typeface="Times New Roman"/>
                <a:cs typeface="Times New Roman"/>
              </a:rPr>
              <a:t> </a:t>
            </a:r>
            <a:r>
              <a:rPr sz="2200" dirty="0">
                <a:solidFill>
                  <a:prstClr val="black"/>
                </a:solidFill>
                <a:latin typeface="Times New Roman"/>
                <a:cs typeface="Times New Roman"/>
              </a:rPr>
              <a:t>a pequena parte</a:t>
            </a:r>
            <a:r>
              <a:rPr sz="2200" spc="-15" dirty="0">
                <a:solidFill>
                  <a:prstClr val="black"/>
                </a:solidFill>
                <a:latin typeface="Times New Roman"/>
                <a:cs typeface="Times New Roman"/>
              </a:rPr>
              <a:t> </a:t>
            </a:r>
            <a:r>
              <a:rPr sz="2200" dirty="0">
                <a:solidFill>
                  <a:prstClr val="black"/>
                </a:solidFill>
                <a:latin typeface="Times New Roman"/>
                <a:cs typeface="Times New Roman"/>
              </a:rPr>
              <a:t>que</a:t>
            </a:r>
            <a:r>
              <a:rPr sz="2200" spc="5" dirty="0">
                <a:solidFill>
                  <a:prstClr val="black"/>
                </a:solidFill>
                <a:latin typeface="Times New Roman"/>
                <a:cs typeface="Times New Roman"/>
              </a:rPr>
              <a:t> </a:t>
            </a:r>
            <a:r>
              <a:rPr sz="2200" dirty="0">
                <a:solidFill>
                  <a:prstClr val="black"/>
                </a:solidFill>
                <a:latin typeface="Times New Roman"/>
                <a:cs typeface="Times New Roman"/>
              </a:rPr>
              <a:t>nos</a:t>
            </a:r>
            <a:r>
              <a:rPr sz="2200" spc="-15" dirty="0">
                <a:solidFill>
                  <a:prstClr val="black"/>
                </a:solidFill>
                <a:latin typeface="Times New Roman"/>
                <a:cs typeface="Times New Roman"/>
              </a:rPr>
              <a:t> </a:t>
            </a:r>
            <a:r>
              <a:rPr sz="2200" dirty="0">
                <a:solidFill>
                  <a:prstClr val="black"/>
                </a:solidFill>
                <a:latin typeface="Times New Roman"/>
                <a:cs typeface="Times New Roman"/>
              </a:rPr>
              <a:t>cabe,</a:t>
            </a:r>
            <a:r>
              <a:rPr sz="2200" spc="10" dirty="0">
                <a:solidFill>
                  <a:prstClr val="black"/>
                </a:solidFill>
                <a:latin typeface="Times New Roman"/>
                <a:cs typeface="Times New Roman"/>
              </a:rPr>
              <a:t> </a:t>
            </a:r>
            <a:r>
              <a:rPr sz="2200" dirty="0">
                <a:solidFill>
                  <a:prstClr val="black"/>
                </a:solidFill>
                <a:latin typeface="Times New Roman"/>
                <a:cs typeface="Times New Roman"/>
              </a:rPr>
              <a:t>para</a:t>
            </a:r>
            <a:r>
              <a:rPr sz="2200" spc="-5" dirty="0">
                <a:solidFill>
                  <a:prstClr val="black"/>
                </a:solidFill>
                <a:latin typeface="Times New Roman"/>
                <a:cs typeface="Times New Roman"/>
              </a:rPr>
              <a:t> </a:t>
            </a:r>
            <a:r>
              <a:rPr sz="2200" dirty="0" err="1">
                <a:solidFill>
                  <a:prstClr val="black"/>
                </a:solidFill>
                <a:latin typeface="Times New Roman"/>
                <a:cs typeface="Times New Roman"/>
              </a:rPr>
              <a:t>ajudar</a:t>
            </a:r>
            <a:r>
              <a:rPr lang="pt-BR" sz="2200" dirty="0">
                <a:solidFill>
                  <a:prstClr val="black"/>
                </a:solidFill>
                <a:latin typeface="Times New Roman"/>
                <a:cs typeface="Times New Roman"/>
              </a:rPr>
              <a:t> </a:t>
            </a:r>
            <a:r>
              <a:rPr sz="2200" dirty="0">
                <a:solidFill>
                  <a:prstClr val="black"/>
                </a:solidFill>
                <a:latin typeface="Times New Roman"/>
                <a:cs typeface="Times New Roman"/>
              </a:rPr>
              <a:t>a</a:t>
            </a:r>
            <a:r>
              <a:rPr sz="2200" spc="-15" dirty="0">
                <a:solidFill>
                  <a:prstClr val="black"/>
                </a:solidFill>
                <a:latin typeface="Times New Roman"/>
                <a:cs typeface="Times New Roman"/>
              </a:rPr>
              <a:t> </a:t>
            </a:r>
            <a:r>
              <a:rPr sz="2200" dirty="0">
                <a:solidFill>
                  <a:prstClr val="black"/>
                </a:solidFill>
                <a:latin typeface="Times New Roman"/>
                <a:cs typeface="Times New Roman"/>
              </a:rPr>
              <a:t>resgatar</a:t>
            </a:r>
            <a:r>
              <a:rPr sz="2200" spc="-10" dirty="0">
                <a:solidFill>
                  <a:prstClr val="black"/>
                </a:solidFill>
                <a:latin typeface="Times New Roman"/>
                <a:cs typeface="Times New Roman"/>
              </a:rPr>
              <a:t> </a:t>
            </a:r>
            <a:r>
              <a:rPr sz="2200" dirty="0">
                <a:solidFill>
                  <a:prstClr val="black"/>
                </a:solidFill>
                <a:latin typeface="Times New Roman"/>
                <a:cs typeface="Times New Roman"/>
              </a:rPr>
              <a:t>a</a:t>
            </a:r>
            <a:r>
              <a:rPr sz="2200" spc="-15" dirty="0">
                <a:solidFill>
                  <a:prstClr val="black"/>
                </a:solidFill>
                <a:latin typeface="Times New Roman"/>
                <a:cs typeface="Times New Roman"/>
              </a:rPr>
              <a:t> </a:t>
            </a:r>
            <a:r>
              <a:rPr sz="2200" dirty="0">
                <a:solidFill>
                  <a:prstClr val="black"/>
                </a:solidFill>
                <a:latin typeface="Times New Roman"/>
                <a:cs typeface="Times New Roman"/>
              </a:rPr>
              <a:t>dignidade</a:t>
            </a:r>
            <a:r>
              <a:rPr sz="2200" spc="-25" dirty="0">
                <a:solidFill>
                  <a:prstClr val="black"/>
                </a:solidFill>
                <a:latin typeface="Times New Roman"/>
                <a:cs typeface="Times New Roman"/>
              </a:rPr>
              <a:t> </a:t>
            </a:r>
            <a:r>
              <a:rPr sz="2200" dirty="0">
                <a:solidFill>
                  <a:prstClr val="black"/>
                </a:solidFill>
                <a:latin typeface="Times New Roman"/>
                <a:cs typeface="Times New Roman"/>
              </a:rPr>
              <a:t>da</a:t>
            </a:r>
            <a:r>
              <a:rPr sz="2200" spc="-5" dirty="0">
                <a:solidFill>
                  <a:prstClr val="black"/>
                </a:solidFill>
                <a:latin typeface="Times New Roman"/>
                <a:cs typeface="Times New Roman"/>
              </a:rPr>
              <a:t> </a:t>
            </a:r>
            <a:r>
              <a:rPr sz="2200" dirty="0">
                <a:solidFill>
                  <a:prstClr val="black"/>
                </a:solidFill>
                <a:latin typeface="Times New Roman"/>
                <a:cs typeface="Times New Roman"/>
              </a:rPr>
              <a:t>criação.</a:t>
            </a:r>
          </a:p>
        </p:txBody>
      </p:sp>
      <p:sp>
        <p:nvSpPr>
          <p:cNvPr id="4" name="object 9">
            <a:extLst>
              <a:ext uri="{FF2B5EF4-FFF2-40B4-BE49-F238E27FC236}">
                <a16:creationId xmlns:a16="http://schemas.microsoft.com/office/drawing/2014/main" id="{75977BBE-31BA-4097-8477-D40B821ECD51}"/>
              </a:ext>
            </a:extLst>
          </p:cNvPr>
          <p:cNvSpPr txBox="1"/>
          <p:nvPr/>
        </p:nvSpPr>
        <p:spPr>
          <a:xfrm>
            <a:off x="1737166" y="2501346"/>
            <a:ext cx="5875020" cy="452120"/>
          </a:xfrm>
          <a:prstGeom prst="rect">
            <a:avLst/>
          </a:prstGeom>
        </p:spPr>
        <p:txBody>
          <a:bodyPr vert="horz" wrap="square" lIns="0" tIns="12065" rIns="0" bIns="0" rtlCol="0">
            <a:spAutoFit/>
          </a:bodyPr>
          <a:lstStyle/>
          <a:p>
            <a:pPr marL="12700" defTabSz="914400">
              <a:spcBef>
                <a:spcPts val="95"/>
              </a:spcBef>
            </a:pPr>
            <a:r>
              <a:rPr sz="2800" b="1" i="1" spc="-5" dirty="0">
                <a:latin typeface="Times New Roman"/>
                <a:cs typeface="Times New Roman"/>
              </a:rPr>
              <a:t>O</a:t>
            </a:r>
            <a:r>
              <a:rPr sz="2800" b="1" i="1" dirty="0">
                <a:latin typeface="Times New Roman"/>
                <a:cs typeface="Times New Roman"/>
              </a:rPr>
              <a:t> </a:t>
            </a:r>
            <a:r>
              <a:rPr sz="2800" b="1" i="1" spc="-5" dirty="0">
                <a:latin typeface="Times New Roman"/>
                <a:cs typeface="Times New Roman"/>
              </a:rPr>
              <a:t>sexto </a:t>
            </a:r>
            <a:r>
              <a:rPr sz="2800" b="1" i="1" dirty="0">
                <a:latin typeface="Times New Roman"/>
                <a:cs typeface="Times New Roman"/>
              </a:rPr>
              <a:t>valor</a:t>
            </a:r>
            <a:r>
              <a:rPr sz="2800" b="1" dirty="0">
                <a:cs typeface="Calibri"/>
              </a:rPr>
              <a:t>:</a:t>
            </a:r>
            <a:r>
              <a:rPr sz="2800" b="1" spc="-10" dirty="0">
                <a:cs typeface="Calibri"/>
              </a:rPr>
              <a:t> </a:t>
            </a:r>
            <a:r>
              <a:rPr sz="2800" spc="-10" dirty="0">
                <a:cs typeface="Calibri"/>
              </a:rPr>
              <a:t>educação</a:t>
            </a:r>
            <a:r>
              <a:rPr sz="2800" spc="20" dirty="0">
                <a:cs typeface="Calibri"/>
              </a:rPr>
              <a:t> </a:t>
            </a:r>
            <a:r>
              <a:rPr sz="2800" spc="-15" dirty="0">
                <a:cs typeface="Calibri"/>
              </a:rPr>
              <a:t>socioambiental</a:t>
            </a:r>
            <a:r>
              <a:rPr sz="2800" spc="-15" dirty="0">
                <a:solidFill>
                  <a:srgbClr val="BE9000"/>
                </a:solidFill>
                <a:cs typeface="Calibri"/>
              </a:rPr>
              <a:t>.</a:t>
            </a:r>
            <a:endParaRPr sz="2800" dirty="0">
              <a:solidFill>
                <a:prstClr val="black"/>
              </a:solidFill>
              <a:cs typeface="Calibri"/>
            </a:endParaRPr>
          </a:p>
        </p:txBody>
      </p:sp>
      <p:sp>
        <p:nvSpPr>
          <p:cNvPr id="5" name="Retângulo 4">
            <a:extLst>
              <a:ext uri="{FF2B5EF4-FFF2-40B4-BE49-F238E27FC236}">
                <a16:creationId xmlns:a16="http://schemas.microsoft.com/office/drawing/2014/main" id="{C4B04E80-13E7-4C14-A048-A6D178FD9315}"/>
              </a:ext>
            </a:extLst>
          </p:cNvPr>
          <p:cNvSpPr/>
          <p:nvPr/>
        </p:nvSpPr>
        <p:spPr>
          <a:xfrm>
            <a:off x="1527862" y="5288340"/>
            <a:ext cx="6514578" cy="1569660"/>
          </a:xfrm>
          <a:prstGeom prst="rect">
            <a:avLst/>
          </a:prstGeom>
        </p:spPr>
        <p:txBody>
          <a:bodyPr wrap="square">
            <a:spAutoFit/>
          </a:bodyPr>
          <a:lstStyle/>
          <a:p>
            <a:pPr marL="12700" marR="5080" defTabSz="914400">
              <a:spcBef>
                <a:spcPts val="100"/>
              </a:spcBef>
            </a:pPr>
            <a:r>
              <a:rPr lang="pt-BR" sz="2400" dirty="0">
                <a:solidFill>
                  <a:srgbClr val="FF0000"/>
                </a:solidFill>
                <a:latin typeface="Times New Roman"/>
                <a:cs typeface="Times New Roman"/>
              </a:rPr>
              <a:t>“A educação </a:t>
            </a:r>
            <a:r>
              <a:rPr lang="pt-BR" sz="2400" spc="-5" dirty="0">
                <a:solidFill>
                  <a:srgbClr val="FF0000"/>
                </a:solidFill>
                <a:latin typeface="Times New Roman"/>
                <a:cs typeface="Times New Roman"/>
              </a:rPr>
              <a:t>será </a:t>
            </a:r>
            <a:r>
              <a:rPr lang="pt-BR" sz="2400" dirty="0">
                <a:solidFill>
                  <a:srgbClr val="FF0000"/>
                </a:solidFill>
                <a:latin typeface="Times New Roman"/>
                <a:cs typeface="Times New Roman"/>
              </a:rPr>
              <a:t>ineficaz e os </a:t>
            </a:r>
            <a:r>
              <a:rPr lang="pt-BR" sz="2400" spc="-5" dirty="0">
                <a:solidFill>
                  <a:srgbClr val="FF0000"/>
                </a:solidFill>
                <a:latin typeface="Times New Roman"/>
                <a:cs typeface="Times New Roman"/>
              </a:rPr>
              <a:t>seus esforços </a:t>
            </a:r>
            <a:r>
              <a:rPr lang="pt-BR" sz="2400" spc="-440" dirty="0">
                <a:solidFill>
                  <a:srgbClr val="FF0000"/>
                </a:solidFill>
                <a:latin typeface="Times New Roman"/>
                <a:cs typeface="Times New Roman"/>
              </a:rPr>
              <a:t> </a:t>
            </a:r>
            <a:r>
              <a:rPr lang="pt-BR" sz="2400" spc="-5" dirty="0">
                <a:solidFill>
                  <a:srgbClr val="FF0000"/>
                </a:solidFill>
                <a:latin typeface="Times New Roman"/>
                <a:cs typeface="Times New Roman"/>
              </a:rPr>
              <a:t>serão </a:t>
            </a:r>
            <a:r>
              <a:rPr lang="pt-BR" sz="2400" dirty="0">
                <a:solidFill>
                  <a:srgbClr val="FF0000"/>
                </a:solidFill>
                <a:latin typeface="Times New Roman"/>
                <a:cs typeface="Times New Roman"/>
              </a:rPr>
              <a:t>estéreis </a:t>
            </a:r>
            <a:r>
              <a:rPr lang="pt-BR" sz="2400" spc="-5" dirty="0">
                <a:solidFill>
                  <a:srgbClr val="FF0000"/>
                </a:solidFill>
                <a:latin typeface="Times New Roman"/>
                <a:cs typeface="Times New Roman"/>
              </a:rPr>
              <a:t>se </a:t>
            </a:r>
            <a:r>
              <a:rPr lang="pt-BR" sz="2400" dirty="0">
                <a:solidFill>
                  <a:srgbClr val="FF0000"/>
                </a:solidFill>
                <a:latin typeface="Times New Roman"/>
                <a:cs typeface="Times New Roman"/>
              </a:rPr>
              <a:t>não </a:t>
            </a:r>
            <a:r>
              <a:rPr lang="pt-BR" sz="2400" spc="-5" dirty="0">
                <a:solidFill>
                  <a:srgbClr val="FF0000"/>
                </a:solidFill>
                <a:latin typeface="Times New Roman"/>
                <a:cs typeface="Times New Roman"/>
              </a:rPr>
              <a:t>se </a:t>
            </a:r>
            <a:r>
              <a:rPr lang="pt-BR" sz="2400" dirty="0">
                <a:solidFill>
                  <a:srgbClr val="FF0000"/>
                </a:solidFill>
                <a:latin typeface="Times New Roman"/>
                <a:cs typeface="Times New Roman"/>
              </a:rPr>
              <a:t>preocupar também </a:t>
            </a:r>
            <a:r>
              <a:rPr lang="pt-BR" sz="2400" spc="5" dirty="0">
                <a:solidFill>
                  <a:srgbClr val="FF0000"/>
                </a:solidFill>
                <a:latin typeface="Times New Roman"/>
                <a:cs typeface="Times New Roman"/>
              </a:rPr>
              <a:t> </a:t>
            </a:r>
            <a:r>
              <a:rPr lang="pt-BR" sz="2400" dirty="0">
                <a:solidFill>
                  <a:srgbClr val="FF0000"/>
                </a:solidFill>
                <a:latin typeface="Times New Roman"/>
                <a:cs typeface="Times New Roman"/>
              </a:rPr>
              <a:t>por </a:t>
            </a:r>
            <a:r>
              <a:rPr lang="pt-BR" sz="2400" spc="-5" dirty="0">
                <a:solidFill>
                  <a:srgbClr val="FF0000"/>
                </a:solidFill>
                <a:latin typeface="Times New Roman"/>
                <a:cs typeface="Times New Roman"/>
              </a:rPr>
              <a:t>difundir </a:t>
            </a:r>
            <a:r>
              <a:rPr lang="pt-BR" sz="2400" dirty="0">
                <a:solidFill>
                  <a:srgbClr val="FF0000"/>
                </a:solidFill>
                <a:latin typeface="Times New Roman"/>
                <a:cs typeface="Times New Roman"/>
              </a:rPr>
              <a:t>um novo modelo relativo ao </a:t>
            </a:r>
            <a:r>
              <a:rPr lang="pt-BR" sz="2400" spc="-5" dirty="0">
                <a:solidFill>
                  <a:srgbClr val="FF0000"/>
                </a:solidFill>
                <a:latin typeface="Times New Roman"/>
                <a:cs typeface="Times New Roman"/>
              </a:rPr>
              <a:t>ser </a:t>
            </a:r>
            <a:r>
              <a:rPr lang="pt-BR" sz="2400" spc="-434" dirty="0">
                <a:solidFill>
                  <a:srgbClr val="FF0000"/>
                </a:solidFill>
                <a:latin typeface="Times New Roman"/>
                <a:cs typeface="Times New Roman"/>
              </a:rPr>
              <a:t> </a:t>
            </a:r>
            <a:r>
              <a:rPr lang="pt-BR" sz="2400" dirty="0">
                <a:solidFill>
                  <a:srgbClr val="FF0000"/>
                </a:solidFill>
                <a:latin typeface="Times New Roman"/>
                <a:cs typeface="Times New Roman"/>
              </a:rPr>
              <a:t>humano, à vida, à </a:t>
            </a:r>
            <a:r>
              <a:rPr lang="pt-BR" sz="2400" spc="-5" dirty="0">
                <a:solidFill>
                  <a:srgbClr val="FF0000"/>
                </a:solidFill>
                <a:latin typeface="Times New Roman"/>
                <a:cs typeface="Times New Roman"/>
              </a:rPr>
              <a:t>sociedade </a:t>
            </a:r>
            <a:r>
              <a:rPr lang="pt-BR" sz="2400" dirty="0">
                <a:solidFill>
                  <a:srgbClr val="FF0000"/>
                </a:solidFill>
                <a:latin typeface="Times New Roman"/>
                <a:cs typeface="Times New Roman"/>
              </a:rPr>
              <a:t>e à relação com </a:t>
            </a:r>
            <a:r>
              <a:rPr lang="pt-BR" sz="2400" spc="-434" dirty="0">
                <a:solidFill>
                  <a:srgbClr val="FF0000"/>
                </a:solidFill>
                <a:latin typeface="Times New Roman"/>
                <a:cs typeface="Times New Roman"/>
              </a:rPr>
              <a:t> </a:t>
            </a:r>
            <a:r>
              <a:rPr lang="pt-BR" sz="2400" dirty="0">
                <a:solidFill>
                  <a:srgbClr val="FF0000"/>
                </a:solidFill>
                <a:latin typeface="Times New Roman"/>
                <a:cs typeface="Times New Roman"/>
              </a:rPr>
              <a:t>a</a:t>
            </a:r>
            <a:r>
              <a:rPr lang="pt-BR" sz="2400" spc="-10" dirty="0">
                <a:solidFill>
                  <a:srgbClr val="FF0000"/>
                </a:solidFill>
                <a:latin typeface="Times New Roman"/>
                <a:cs typeface="Times New Roman"/>
              </a:rPr>
              <a:t> </a:t>
            </a:r>
            <a:r>
              <a:rPr lang="pt-BR" sz="2400" dirty="0">
                <a:solidFill>
                  <a:srgbClr val="FF0000"/>
                </a:solidFill>
                <a:latin typeface="Times New Roman"/>
                <a:cs typeface="Times New Roman"/>
              </a:rPr>
              <a:t>natureza.”</a:t>
            </a:r>
          </a:p>
        </p:txBody>
      </p:sp>
    </p:spTree>
    <p:extLst>
      <p:ext uri="{BB962C8B-B14F-4D97-AF65-F5344CB8AC3E}">
        <p14:creationId xmlns:p14="http://schemas.microsoft.com/office/powerpoint/2010/main" val="165854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0634C234-E65E-4166-8F51-4A627762EBC1}"/>
              </a:ext>
            </a:extLst>
          </p:cNvPr>
          <p:cNvSpPr txBox="1"/>
          <p:nvPr/>
        </p:nvSpPr>
        <p:spPr>
          <a:xfrm>
            <a:off x="131523" y="3573640"/>
            <a:ext cx="8880952" cy="1859483"/>
          </a:xfrm>
          <a:prstGeom prst="rect">
            <a:avLst/>
          </a:prstGeom>
        </p:spPr>
        <p:txBody>
          <a:bodyPr vert="horz" wrap="square" lIns="0" tIns="12700" rIns="0" bIns="0" rtlCol="0">
            <a:spAutoFit/>
          </a:bodyPr>
          <a:lstStyle/>
          <a:p>
            <a:pPr marL="12700" marR="5080" algn="just" defTabSz="914400">
              <a:spcBef>
                <a:spcPts val="100"/>
              </a:spcBef>
            </a:pPr>
            <a:r>
              <a:rPr sz="2400" dirty="0">
                <a:solidFill>
                  <a:prstClr val="black"/>
                </a:solidFill>
                <a:latin typeface="Times New Roman"/>
                <a:cs typeface="Times New Roman"/>
              </a:rPr>
              <a:t>Independente</a:t>
            </a:r>
            <a:r>
              <a:rPr sz="2400" spc="-20" dirty="0">
                <a:solidFill>
                  <a:prstClr val="black"/>
                </a:solidFill>
                <a:latin typeface="Times New Roman"/>
                <a:cs typeface="Times New Roman"/>
              </a:rPr>
              <a:t> </a:t>
            </a:r>
            <a:r>
              <a:rPr sz="2400" dirty="0">
                <a:solidFill>
                  <a:prstClr val="black"/>
                </a:solidFill>
                <a:latin typeface="Times New Roman"/>
                <a:cs typeface="Times New Roman"/>
              </a:rPr>
              <a:t>de</a:t>
            </a:r>
            <a:r>
              <a:rPr sz="2400" spc="-10" dirty="0">
                <a:solidFill>
                  <a:prstClr val="black"/>
                </a:solidFill>
                <a:latin typeface="Times New Roman"/>
                <a:cs typeface="Times New Roman"/>
              </a:rPr>
              <a:t> </a:t>
            </a:r>
            <a:r>
              <a:rPr sz="2400" dirty="0">
                <a:solidFill>
                  <a:prstClr val="black"/>
                </a:solidFill>
                <a:latin typeface="Times New Roman"/>
                <a:cs typeface="Times New Roman"/>
              </a:rPr>
              <a:t>crenças,</a:t>
            </a:r>
            <a:r>
              <a:rPr sz="2400" spc="-35" dirty="0">
                <a:solidFill>
                  <a:prstClr val="black"/>
                </a:solidFill>
                <a:latin typeface="Times New Roman"/>
                <a:cs typeface="Times New Roman"/>
              </a:rPr>
              <a:t> </a:t>
            </a:r>
            <a:r>
              <a:rPr sz="2400" dirty="0">
                <a:solidFill>
                  <a:prstClr val="black"/>
                </a:solidFill>
                <a:latin typeface="Times New Roman"/>
                <a:cs typeface="Times New Roman"/>
              </a:rPr>
              <a:t>credos,</a:t>
            </a:r>
            <a:r>
              <a:rPr sz="2400" spc="-10" dirty="0">
                <a:solidFill>
                  <a:prstClr val="black"/>
                </a:solidFill>
                <a:latin typeface="Times New Roman"/>
                <a:cs typeface="Times New Roman"/>
              </a:rPr>
              <a:t> </a:t>
            </a:r>
            <a:r>
              <a:rPr sz="2400" dirty="0">
                <a:solidFill>
                  <a:prstClr val="black"/>
                </a:solidFill>
                <a:latin typeface="Times New Roman"/>
                <a:cs typeface="Times New Roman"/>
              </a:rPr>
              <a:t>raças,</a:t>
            </a:r>
            <a:r>
              <a:rPr sz="2400" spc="-30" dirty="0">
                <a:solidFill>
                  <a:prstClr val="black"/>
                </a:solidFill>
                <a:latin typeface="Times New Roman"/>
                <a:cs typeface="Times New Roman"/>
              </a:rPr>
              <a:t> </a:t>
            </a:r>
            <a:r>
              <a:rPr sz="2400" dirty="0">
                <a:solidFill>
                  <a:prstClr val="black"/>
                </a:solidFill>
                <a:latin typeface="Times New Roman"/>
                <a:cs typeface="Times New Roman"/>
              </a:rPr>
              <a:t>etnias</a:t>
            </a:r>
            <a:r>
              <a:rPr sz="2400" spc="-25" dirty="0">
                <a:solidFill>
                  <a:prstClr val="black"/>
                </a:solidFill>
                <a:latin typeface="Times New Roman"/>
                <a:cs typeface="Times New Roman"/>
              </a:rPr>
              <a:t> </a:t>
            </a:r>
            <a:r>
              <a:rPr sz="2400" dirty="0">
                <a:solidFill>
                  <a:prstClr val="black"/>
                </a:solidFill>
                <a:latin typeface="Times New Roman"/>
                <a:cs typeface="Times New Roman"/>
              </a:rPr>
              <a:t>e </a:t>
            </a:r>
            <a:r>
              <a:rPr sz="2400" spc="-434" dirty="0">
                <a:solidFill>
                  <a:prstClr val="black"/>
                </a:solidFill>
                <a:latin typeface="Times New Roman"/>
                <a:cs typeface="Times New Roman"/>
              </a:rPr>
              <a:t> </a:t>
            </a:r>
            <a:r>
              <a:rPr sz="2400" dirty="0">
                <a:solidFill>
                  <a:prstClr val="black"/>
                </a:solidFill>
                <a:latin typeface="Times New Roman"/>
                <a:cs typeface="Times New Roman"/>
              </a:rPr>
              <a:t>religiões. </a:t>
            </a:r>
            <a:r>
              <a:rPr sz="2400" spc="-5" dirty="0">
                <a:solidFill>
                  <a:prstClr val="black"/>
                </a:solidFill>
                <a:latin typeface="Times New Roman"/>
                <a:cs typeface="Times New Roman"/>
              </a:rPr>
              <a:t>Os </a:t>
            </a:r>
            <a:r>
              <a:rPr sz="2400" dirty="0">
                <a:solidFill>
                  <a:prstClr val="black"/>
                </a:solidFill>
                <a:latin typeface="Times New Roman"/>
                <a:cs typeface="Times New Roman"/>
              </a:rPr>
              <a:t>limites planetários exigem neste </a:t>
            </a:r>
            <a:r>
              <a:rPr sz="2400" spc="5" dirty="0">
                <a:solidFill>
                  <a:prstClr val="black"/>
                </a:solidFill>
                <a:latin typeface="Times New Roman"/>
                <a:cs typeface="Times New Roman"/>
              </a:rPr>
              <a:t> </a:t>
            </a:r>
            <a:r>
              <a:rPr sz="2400" dirty="0">
                <a:solidFill>
                  <a:prstClr val="black"/>
                </a:solidFill>
                <a:latin typeface="Times New Roman"/>
                <a:cs typeface="Times New Roman"/>
              </a:rPr>
              <a:t>momento uma união de </a:t>
            </a:r>
            <a:r>
              <a:rPr sz="2400" spc="-5" dirty="0">
                <a:solidFill>
                  <a:prstClr val="black"/>
                </a:solidFill>
                <a:latin typeface="Times New Roman"/>
                <a:cs typeface="Times New Roman"/>
              </a:rPr>
              <a:t>forças, </a:t>
            </a:r>
            <a:r>
              <a:rPr sz="2400" dirty="0">
                <a:solidFill>
                  <a:prstClr val="black"/>
                </a:solidFill>
                <a:latin typeface="Times New Roman"/>
                <a:cs typeface="Times New Roman"/>
              </a:rPr>
              <a:t>lutas, ideias e </a:t>
            </a:r>
            <a:r>
              <a:rPr sz="2400" spc="5" dirty="0">
                <a:solidFill>
                  <a:prstClr val="black"/>
                </a:solidFill>
                <a:latin typeface="Times New Roman"/>
                <a:cs typeface="Times New Roman"/>
              </a:rPr>
              <a:t> </a:t>
            </a:r>
            <a:r>
              <a:rPr sz="2400" dirty="0">
                <a:solidFill>
                  <a:prstClr val="black"/>
                </a:solidFill>
                <a:latin typeface="Times New Roman"/>
                <a:cs typeface="Times New Roman"/>
              </a:rPr>
              <a:t>ideais, </a:t>
            </a:r>
            <a:r>
              <a:rPr sz="2400" spc="-5" dirty="0">
                <a:solidFill>
                  <a:prstClr val="black"/>
                </a:solidFill>
                <a:latin typeface="Times New Roman"/>
                <a:cs typeface="Times New Roman"/>
              </a:rPr>
              <a:t>superando </a:t>
            </a:r>
            <a:r>
              <a:rPr sz="2400" dirty="0">
                <a:solidFill>
                  <a:prstClr val="black"/>
                </a:solidFill>
                <a:latin typeface="Times New Roman"/>
                <a:cs typeface="Times New Roman"/>
              </a:rPr>
              <a:t>as inércias e as ineficácias </a:t>
            </a:r>
            <a:r>
              <a:rPr sz="2400" spc="5" dirty="0">
                <a:solidFill>
                  <a:prstClr val="black"/>
                </a:solidFill>
                <a:latin typeface="Times New Roman"/>
                <a:cs typeface="Times New Roman"/>
              </a:rPr>
              <a:t> </a:t>
            </a:r>
            <a:r>
              <a:rPr sz="2400" dirty="0">
                <a:solidFill>
                  <a:prstClr val="black"/>
                </a:solidFill>
                <a:latin typeface="Times New Roman"/>
                <a:cs typeface="Times New Roman"/>
              </a:rPr>
              <a:t>políticas. É preciso consenso </a:t>
            </a:r>
            <a:r>
              <a:rPr sz="2400" spc="-5" dirty="0">
                <a:solidFill>
                  <a:prstClr val="black"/>
                </a:solidFill>
                <a:latin typeface="Times New Roman"/>
                <a:cs typeface="Times New Roman"/>
              </a:rPr>
              <a:t>sobre </a:t>
            </a:r>
            <a:r>
              <a:rPr sz="2400" dirty="0">
                <a:solidFill>
                  <a:prstClr val="black"/>
                </a:solidFill>
                <a:latin typeface="Times New Roman"/>
                <a:cs typeface="Times New Roman"/>
              </a:rPr>
              <a:t>aquilo que </a:t>
            </a:r>
            <a:r>
              <a:rPr sz="2400" spc="5" dirty="0">
                <a:solidFill>
                  <a:prstClr val="black"/>
                </a:solidFill>
                <a:latin typeface="Times New Roman"/>
                <a:cs typeface="Times New Roman"/>
              </a:rPr>
              <a:t> </a:t>
            </a:r>
            <a:r>
              <a:rPr sz="2400" dirty="0">
                <a:solidFill>
                  <a:prstClr val="black"/>
                </a:solidFill>
                <a:latin typeface="Times New Roman"/>
                <a:cs typeface="Times New Roman"/>
              </a:rPr>
              <a:t>nos</a:t>
            </a:r>
            <a:r>
              <a:rPr sz="2400" spc="-10" dirty="0">
                <a:solidFill>
                  <a:prstClr val="black"/>
                </a:solidFill>
                <a:latin typeface="Times New Roman"/>
                <a:cs typeface="Times New Roman"/>
              </a:rPr>
              <a:t> </a:t>
            </a:r>
            <a:r>
              <a:rPr sz="2400" dirty="0">
                <a:solidFill>
                  <a:prstClr val="black"/>
                </a:solidFill>
                <a:latin typeface="Times New Roman"/>
                <a:cs typeface="Times New Roman"/>
              </a:rPr>
              <a:t>une</a:t>
            </a:r>
            <a:r>
              <a:rPr sz="2400" spc="-5" dirty="0">
                <a:solidFill>
                  <a:prstClr val="black"/>
                </a:solidFill>
                <a:latin typeface="Times New Roman"/>
                <a:cs typeface="Times New Roman"/>
              </a:rPr>
              <a:t> </a:t>
            </a:r>
            <a:r>
              <a:rPr sz="2400" dirty="0">
                <a:solidFill>
                  <a:prstClr val="black"/>
                </a:solidFill>
                <a:latin typeface="Times New Roman"/>
                <a:cs typeface="Times New Roman"/>
              </a:rPr>
              <a:t>na</a:t>
            </a:r>
            <a:r>
              <a:rPr sz="2400" spc="-5" dirty="0">
                <a:solidFill>
                  <a:prstClr val="black"/>
                </a:solidFill>
                <a:latin typeface="Times New Roman"/>
                <a:cs typeface="Times New Roman"/>
              </a:rPr>
              <a:t> missão </a:t>
            </a:r>
            <a:r>
              <a:rPr sz="2400" dirty="0">
                <a:solidFill>
                  <a:prstClr val="black"/>
                </a:solidFill>
                <a:latin typeface="Times New Roman"/>
                <a:cs typeface="Times New Roman"/>
              </a:rPr>
              <a:t>de</a:t>
            </a:r>
            <a:r>
              <a:rPr sz="2400" spc="5" dirty="0">
                <a:solidFill>
                  <a:prstClr val="black"/>
                </a:solidFill>
                <a:latin typeface="Times New Roman"/>
                <a:cs typeface="Times New Roman"/>
              </a:rPr>
              <a:t> </a:t>
            </a:r>
            <a:r>
              <a:rPr sz="2400" spc="-5" dirty="0">
                <a:solidFill>
                  <a:prstClr val="black"/>
                </a:solidFill>
                <a:latin typeface="Times New Roman"/>
                <a:cs typeface="Times New Roman"/>
              </a:rPr>
              <a:t>ser</a:t>
            </a:r>
            <a:r>
              <a:rPr sz="2400" spc="-10" dirty="0">
                <a:solidFill>
                  <a:prstClr val="black"/>
                </a:solidFill>
                <a:latin typeface="Times New Roman"/>
                <a:cs typeface="Times New Roman"/>
              </a:rPr>
              <a:t> </a:t>
            </a:r>
            <a:r>
              <a:rPr sz="2400" dirty="0">
                <a:solidFill>
                  <a:prstClr val="black"/>
                </a:solidFill>
                <a:latin typeface="Times New Roman"/>
                <a:cs typeface="Times New Roman"/>
              </a:rPr>
              <a:t>guardião</a:t>
            </a:r>
            <a:r>
              <a:rPr sz="2400" spc="-10" dirty="0">
                <a:solidFill>
                  <a:prstClr val="black"/>
                </a:solidFill>
                <a:latin typeface="Times New Roman"/>
                <a:cs typeface="Times New Roman"/>
              </a:rPr>
              <a:t> </a:t>
            </a:r>
            <a:r>
              <a:rPr sz="2400" dirty="0">
                <a:solidFill>
                  <a:prstClr val="black"/>
                </a:solidFill>
                <a:latin typeface="Times New Roman"/>
                <a:cs typeface="Times New Roman"/>
              </a:rPr>
              <a:t>da</a:t>
            </a:r>
            <a:r>
              <a:rPr sz="2400" spc="-10" dirty="0">
                <a:solidFill>
                  <a:prstClr val="black"/>
                </a:solidFill>
                <a:latin typeface="Times New Roman"/>
                <a:cs typeface="Times New Roman"/>
              </a:rPr>
              <a:t> </a:t>
            </a:r>
            <a:r>
              <a:rPr sz="2400" dirty="0">
                <a:solidFill>
                  <a:prstClr val="black"/>
                </a:solidFill>
                <a:latin typeface="Times New Roman"/>
                <a:cs typeface="Times New Roman"/>
              </a:rPr>
              <a:t>criação.</a:t>
            </a:r>
          </a:p>
        </p:txBody>
      </p:sp>
      <p:sp>
        <p:nvSpPr>
          <p:cNvPr id="4" name="object 3">
            <a:extLst>
              <a:ext uri="{FF2B5EF4-FFF2-40B4-BE49-F238E27FC236}">
                <a16:creationId xmlns:a16="http://schemas.microsoft.com/office/drawing/2014/main" id="{29F6CFFD-AC45-45CE-8FF4-DC64274FD39E}"/>
              </a:ext>
            </a:extLst>
          </p:cNvPr>
          <p:cNvSpPr txBox="1">
            <a:spLocks/>
          </p:cNvSpPr>
          <p:nvPr/>
        </p:nvSpPr>
        <p:spPr>
          <a:xfrm>
            <a:off x="-2318993" y="2516619"/>
            <a:ext cx="10839753" cy="936795"/>
          </a:xfrm>
          <a:prstGeom prst="rect">
            <a:avLst/>
          </a:prstGeom>
        </p:spPr>
        <p:txBody>
          <a:bodyPr vert="horz" wrap="square" lIns="0" tIns="13335"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162935" marR="5080">
              <a:lnSpc>
                <a:spcPct val="99700"/>
              </a:lnSpc>
              <a:spcBef>
                <a:spcPts val="105"/>
              </a:spcBef>
            </a:pPr>
            <a:r>
              <a:rPr lang="pt-BR" sz="2800" b="1" i="1" spc="-5" dirty="0">
                <a:latin typeface="Times New Roman"/>
                <a:cs typeface="Times New Roman"/>
              </a:rPr>
              <a:t>Sétimo </a:t>
            </a:r>
            <a:r>
              <a:rPr lang="pt-BR" sz="2800" b="1" i="1" dirty="0">
                <a:latin typeface="Times New Roman"/>
                <a:cs typeface="Times New Roman"/>
              </a:rPr>
              <a:t>valor</a:t>
            </a:r>
            <a:r>
              <a:rPr lang="pt-BR" sz="2800" b="1" dirty="0">
                <a:latin typeface="Calibri"/>
                <a:cs typeface="Calibri"/>
              </a:rPr>
              <a:t>: </a:t>
            </a:r>
            <a:r>
              <a:rPr lang="pt-BR" sz="2800" spc="-5" dirty="0"/>
              <a:t>união e </a:t>
            </a:r>
            <a:r>
              <a:rPr lang="pt-BR" sz="2800" spc="-15" dirty="0"/>
              <a:t>consenso, </a:t>
            </a:r>
            <a:r>
              <a:rPr lang="pt-BR" sz="2800" spc="-620" dirty="0"/>
              <a:t> </a:t>
            </a:r>
            <a:r>
              <a:rPr lang="pt-BR" sz="2800" spc="-25" dirty="0"/>
              <a:t>para</a:t>
            </a:r>
            <a:r>
              <a:rPr lang="pt-BR" sz="2800" spc="-5" dirty="0"/>
              <a:t> </a:t>
            </a:r>
            <a:r>
              <a:rPr lang="pt-BR" sz="2800" spc="-20" dirty="0"/>
              <a:t>proteção</a:t>
            </a:r>
            <a:r>
              <a:rPr lang="pt-BR" sz="2800" spc="15" dirty="0"/>
              <a:t> </a:t>
            </a:r>
            <a:r>
              <a:rPr lang="pt-BR" sz="2800" spc="-5" dirty="0"/>
              <a:t>de</a:t>
            </a:r>
            <a:r>
              <a:rPr lang="pt-BR" sz="2800" spc="-10" dirty="0"/>
              <a:t> nossa</a:t>
            </a:r>
            <a:r>
              <a:rPr lang="pt-BR" sz="2800" spc="20" dirty="0"/>
              <a:t> </a:t>
            </a:r>
            <a:r>
              <a:rPr lang="pt-BR" sz="2800" spc="-10" dirty="0"/>
              <a:t>casa </a:t>
            </a:r>
            <a:r>
              <a:rPr lang="pt-BR" sz="2800" spc="-5" dirty="0"/>
              <a:t> </a:t>
            </a:r>
            <a:r>
              <a:rPr lang="pt-BR" sz="2800" spc="-10" dirty="0"/>
              <a:t>comum</a:t>
            </a:r>
            <a:r>
              <a:rPr lang="pt-BR" sz="3200" spc="-10" dirty="0"/>
              <a:t>.</a:t>
            </a:r>
          </a:p>
        </p:txBody>
      </p:sp>
      <p:sp>
        <p:nvSpPr>
          <p:cNvPr id="5" name="Retângulo 4">
            <a:extLst>
              <a:ext uri="{FF2B5EF4-FFF2-40B4-BE49-F238E27FC236}">
                <a16:creationId xmlns:a16="http://schemas.microsoft.com/office/drawing/2014/main" id="{E4D57662-07D4-444A-899F-6084803B2874}"/>
              </a:ext>
            </a:extLst>
          </p:cNvPr>
          <p:cNvSpPr/>
          <p:nvPr/>
        </p:nvSpPr>
        <p:spPr>
          <a:xfrm>
            <a:off x="937813" y="5625482"/>
            <a:ext cx="7268373" cy="1015663"/>
          </a:xfrm>
          <a:prstGeom prst="rect">
            <a:avLst/>
          </a:prstGeom>
        </p:spPr>
        <p:txBody>
          <a:bodyPr wrap="square">
            <a:spAutoFit/>
          </a:bodyPr>
          <a:lstStyle/>
          <a:p>
            <a:pPr marL="12700" marR="5080" algn="just" defTabSz="914400">
              <a:spcBef>
                <a:spcPts val="100"/>
              </a:spcBef>
            </a:pPr>
            <a:r>
              <a:rPr lang="pt-BR" sz="2000" dirty="0">
                <a:solidFill>
                  <a:srgbClr val="FF0000"/>
                </a:solidFill>
                <a:latin typeface="Times New Roman"/>
                <a:cs typeface="Times New Roman"/>
              </a:rPr>
              <a:t>“Louvado </a:t>
            </a:r>
            <a:r>
              <a:rPr lang="pt-BR" sz="2000" spc="-5" dirty="0">
                <a:solidFill>
                  <a:srgbClr val="FF0000"/>
                </a:solidFill>
                <a:latin typeface="Times New Roman"/>
                <a:cs typeface="Times New Roman"/>
              </a:rPr>
              <a:t>sejas, </a:t>
            </a:r>
            <a:r>
              <a:rPr lang="pt-BR" sz="2000" dirty="0">
                <a:solidFill>
                  <a:srgbClr val="FF0000"/>
                </a:solidFill>
                <a:latin typeface="Times New Roman"/>
                <a:cs typeface="Times New Roman"/>
              </a:rPr>
              <a:t>meu </a:t>
            </a:r>
            <a:r>
              <a:rPr lang="pt-BR" sz="2000" spc="-5" dirty="0">
                <a:solidFill>
                  <a:srgbClr val="FF0000"/>
                </a:solidFill>
                <a:latin typeface="Times New Roman"/>
                <a:cs typeface="Times New Roman"/>
              </a:rPr>
              <a:t>Senhor, </a:t>
            </a:r>
            <a:r>
              <a:rPr lang="pt-BR" sz="2000" dirty="0">
                <a:solidFill>
                  <a:srgbClr val="FF0000"/>
                </a:solidFill>
                <a:latin typeface="Times New Roman"/>
                <a:cs typeface="Times New Roman"/>
              </a:rPr>
              <a:t>pela </a:t>
            </a:r>
            <a:r>
              <a:rPr lang="pt-BR" sz="2000" spc="-5" dirty="0">
                <a:solidFill>
                  <a:srgbClr val="FF0000"/>
                </a:solidFill>
                <a:latin typeface="Times New Roman"/>
                <a:cs typeface="Times New Roman"/>
              </a:rPr>
              <a:t>nossa </a:t>
            </a:r>
            <a:r>
              <a:rPr lang="pt-BR" sz="2000" dirty="0">
                <a:solidFill>
                  <a:srgbClr val="FF0000"/>
                </a:solidFill>
                <a:latin typeface="Times New Roman"/>
                <a:cs typeface="Times New Roman"/>
              </a:rPr>
              <a:t>irmã, a mãe </a:t>
            </a:r>
            <a:r>
              <a:rPr lang="pt-BR" sz="2000" spc="-434" dirty="0">
                <a:solidFill>
                  <a:srgbClr val="FF0000"/>
                </a:solidFill>
                <a:latin typeface="Times New Roman"/>
                <a:cs typeface="Times New Roman"/>
              </a:rPr>
              <a:t> </a:t>
            </a:r>
            <a:r>
              <a:rPr lang="pt-BR" sz="2000" dirty="0">
                <a:solidFill>
                  <a:srgbClr val="FF0000"/>
                </a:solidFill>
                <a:latin typeface="Times New Roman"/>
                <a:cs typeface="Times New Roman"/>
              </a:rPr>
              <a:t>terra, que clama contra o mal que provocamos por </a:t>
            </a:r>
            <a:r>
              <a:rPr lang="pt-BR" sz="2000" spc="5" dirty="0">
                <a:solidFill>
                  <a:srgbClr val="FF0000"/>
                </a:solidFill>
                <a:latin typeface="Times New Roman"/>
                <a:cs typeface="Times New Roman"/>
              </a:rPr>
              <a:t> </a:t>
            </a:r>
            <a:r>
              <a:rPr lang="pt-BR" sz="2000" dirty="0">
                <a:solidFill>
                  <a:srgbClr val="FF0000"/>
                </a:solidFill>
                <a:latin typeface="Times New Roman"/>
                <a:cs typeface="Times New Roman"/>
              </a:rPr>
              <a:t>causa do </a:t>
            </a:r>
            <a:r>
              <a:rPr lang="pt-BR" sz="2000" spc="-5" dirty="0">
                <a:solidFill>
                  <a:srgbClr val="FF0000"/>
                </a:solidFill>
                <a:latin typeface="Times New Roman"/>
                <a:cs typeface="Times New Roman"/>
              </a:rPr>
              <a:t>uso </a:t>
            </a:r>
            <a:r>
              <a:rPr lang="pt-BR" sz="2000" dirty="0">
                <a:solidFill>
                  <a:srgbClr val="FF0000"/>
                </a:solidFill>
                <a:latin typeface="Times New Roman"/>
                <a:cs typeface="Times New Roman"/>
              </a:rPr>
              <a:t>irresponsável e do abuso dos bens que </a:t>
            </a:r>
            <a:r>
              <a:rPr lang="pt-BR" sz="2000" spc="5" dirty="0">
                <a:solidFill>
                  <a:srgbClr val="FF0000"/>
                </a:solidFill>
                <a:latin typeface="Times New Roman"/>
                <a:cs typeface="Times New Roman"/>
              </a:rPr>
              <a:t> </a:t>
            </a:r>
            <a:r>
              <a:rPr lang="pt-BR" sz="2000" spc="-5" dirty="0">
                <a:solidFill>
                  <a:srgbClr val="FF0000"/>
                </a:solidFill>
                <a:latin typeface="Times New Roman"/>
                <a:cs typeface="Times New Roman"/>
              </a:rPr>
              <a:t>Deus</a:t>
            </a:r>
            <a:r>
              <a:rPr lang="pt-BR" sz="2000" spc="-10" dirty="0">
                <a:solidFill>
                  <a:srgbClr val="FF0000"/>
                </a:solidFill>
                <a:latin typeface="Times New Roman"/>
                <a:cs typeface="Times New Roman"/>
              </a:rPr>
              <a:t> </a:t>
            </a:r>
            <a:r>
              <a:rPr lang="pt-BR" sz="2000" dirty="0">
                <a:solidFill>
                  <a:srgbClr val="FF0000"/>
                </a:solidFill>
                <a:latin typeface="Times New Roman"/>
                <a:cs typeface="Times New Roman"/>
              </a:rPr>
              <a:t>nela</a:t>
            </a:r>
            <a:r>
              <a:rPr lang="pt-BR" sz="2000" spc="-5" dirty="0">
                <a:solidFill>
                  <a:srgbClr val="FF0000"/>
                </a:solidFill>
                <a:latin typeface="Times New Roman"/>
                <a:cs typeface="Times New Roman"/>
              </a:rPr>
              <a:t> </a:t>
            </a:r>
            <a:r>
              <a:rPr lang="pt-BR" sz="2000" dirty="0">
                <a:solidFill>
                  <a:srgbClr val="FF0000"/>
                </a:solidFill>
                <a:latin typeface="Times New Roman"/>
                <a:cs typeface="Times New Roman"/>
              </a:rPr>
              <a:t>colocou.”</a:t>
            </a:r>
          </a:p>
        </p:txBody>
      </p:sp>
    </p:spTree>
    <p:extLst>
      <p:ext uri="{BB962C8B-B14F-4D97-AF65-F5344CB8AC3E}">
        <p14:creationId xmlns:p14="http://schemas.microsoft.com/office/powerpoint/2010/main" val="2143971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00416" y="2831506"/>
            <a:ext cx="8943584" cy="4062651"/>
          </a:xfrm>
          <a:prstGeom prst="rect">
            <a:avLst/>
          </a:prstGeom>
        </p:spPr>
        <p:txBody>
          <a:bodyPr wrap="square">
            <a:spAutoFit/>
          </a:bodyPr>
          <a:lstStyle/>
          <a:p>
            <a:r>
              <a:rPr lang="pt-BR" sz="2000" dirty="0"/>
              <a:t>                                                                       </a:t>
            </a:r>
          </a:p>
          <a:p>
            <a:r>
              <a:rPr lang="pt-BR" sz="2000" b="1" dirty="0"/>
              <a:t>UM SINODO DA ESPERANÇA</a:t>
            </a:r>
            <a:r>
              <a:rPr lang="pt-BR" sz="2000" dirty="0"/>
              <a:t> - para curar as feridas causadas pelo ser humano ao território, devem ser procurados modelos de desenvolvimento justo e solidário. </a:t>
            </a:r>
          </a:p>
          <a:p>
            <a:pPr>
              <a:lnSpc>
                <a:spcPct val="100000"/>
              </a:lnSpc>
            </a:pPr>
            <a:r>
              <a:rPr lang="pt-BR" dirty="0"/>
              <a:t>Defender e promover os direitos humanos, além de ser um dever político e uma tarefa social, é uma exigência de fé.</a:t>
            </a:r>
          </a:p>
          <a:p>
            <a:pPr>
              <a:lnSpc>
                <a:spcPct val="100000"/>
              </a:lnSpc>
            </a:pPr>
            <a:r>
              <a:rPr lang="pt-BR" dirty="0"/>
              <a:t>Os protagonistas do cuidado, proteção e defesa dos povos são as próprias comunidades amazônicas.  </a:t>
            </a:r>
          </a:p>
          <a:p>
            <a:pPr>
              <a:lnSpc>
                <a:spcPct val="100000"/>
              </a:lnSpc>
            </a:pPr>
            <a:r>
              <a:rPr lang="pt-BR" dirty="0"/>
              <a:t>Promover o diálogo intercultural e ecumênico para conter as estruturas de morte, pecado, violência e injustiça.</a:t>
            </a:r>
          </a:p>
          <a:p>
            <a:pPr>
              <a:lnSpc>
                <a:spcPct val="100000"/>
              </a:lnSpc>
            </a:pPr>
            <a:r>
              <a:rPr lang="pt-BR" dirty="0"/>
              <a:t>Proteger a terra significa incentivar a reciclagem, reduzir o uso de combustíveis fósseis e plásticos, mudar hábitos alimentares, adotar estilos de vida sóbrios, plantar árvores</a:t>
            </a:r>
          </a:p>
          <a:p>
            <a:r>
              <a:rPr lang="pt-BR" b="1" dirty="0"/>
              <a:t>A Igreja aliada das populações amazônicas - caminha com eles, sem impor um modo particular de agir, reconhecendo a sabedoria dos povos e contra todas as formas de exploração predatória </a:t>
            </a:r>
          </a:p>
        </p:txBody>
      </p:sp>
      <p:sp>
        <p:nvSpPr>
          <p:cNvPr id="4" name="Retângulo 3"/>
          <p:cNvSpPr/>
          <p:nvPr/>
        </p:nvSpPr>
        <p:spPr>
          <a:xfrm>
            <a:off x="2012170" y="2329788"/>
            <a:ext cx="6419589" cy="830997"/>
          </a:xfrm>
          <a:prstGeom prst="rect">
            <a:avLst/>
          </a:prstGeom>
        </p:spPr>
        <p:txBody>
          <a:bodyPr wrap="square">
            <a:spAutoFit/>
          </a:bodyPr>
          <a:lstStyle/>
          <a:p>
            <a:r>
              <a:rPr lang="pt-BR" sz="2400" b="1" dirty="0"/>
              <a:t>AMAZÔNIA – TERRITÓRIO DE ESPERANÇA</a:t>
            </a:r>
            <a:br>
              <a:rPr lang="pt-BR" sz="2400" b="1" dirty="0"/>
            </a:br>
            <a:r>
              <a:rPr lang="pt-BR" sz="2400" b="1" dirty="0"/>
              <a:t> </a:t>
            </a:r>
            <a:r>
              <a:rPr lang="pt-BR" sz="2400" dirty="0"/>
              <a:t>              UM </a:t>
            </a:r>
            <a:r>
              <a:rPr lang="pt-BR" sz="2400" dirty="0" err="1"/>
              <a:t>SíNODO</a:t>
            </a:r>
            <a:r>
              <a:rPr lang="pt-BR" sz="2400" dirty="0"/>
              <a:t> PARA A AMAZÔNIA</a:t>
            </a:r>
          </a:p>
        </p:txBody>
      </p:sp>
    </p:spTree>
    <p:extLst>
      <p:ext uri="{BB962C8B-B14F-4D97-AF65-F5344CB8AC3E}">
        <p14:creationId xmlns:p14="http://schemas.microsoft.com/office/powerpoint/2010/main" val="410479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00624" y="3181687"/>
            <a:ext cx="8392437" cy="2862322"/>
          </a:xfrm>
          <a:prstGeom prst="rect">
            <a:avLst/>
          </a:prstGeom>
        </p:spPr>
        <p:txBody>
          <a:bodyPr wrap="square">
            <a:spAutoFit/>
          </a:bodyPr>
          <a:lstStyle/>
          <a:p>
            <a:pPr algn="just">
              <a:buFont typeface="Wingdings 3" charset="2"/>
              <a:buChar char=""/>
              <a:defRPr/>
            </a:pPr>
            <a:r>
              <a:rPr lang="pt-BR" sz="2000" dirty="0"/>
              <a:t>Os problemas atuais requerem um olhar que leve em conta todos os aspectos da crise socioambiental global.</a:t>
            </a:r>
          </a:p>
          <a:p>
            <a:pPr algn="just">
              <a:buFont typeface="Wingdings 3" charset="2"/>
              <a:buChar char=""/>
              <a:defRPr/>
            </a:pPr>
            <a:r>
              <a:rPr lang="pt-BR" sz="2000" dirty="0"/>
              <a:t>É necessário pensar e discutir sobre as condições de vida e de sobrevivência de uma sociedade, com a honestidade de pôr em questão modelos de desenvolvimento, produção e consumo.</a:t>
            </a:r>
          </a:p>
          <a:p>
            <a:pPr algn="just">
              <a:buFont typeface="Wingdings 3" charset="2"/>
              <a:buChar char=""/>
              <a:defRPr/>
            </a:pPr>
            <a:r>
              <a:rPr lang="pt-BR" sz="2000" b="1" dirty="0"/>
              <a:t>Ecologia integral: </a:t>
            </a:r>
            <a:r>
              <a:rPr lang="pt-BR" sz="2000" dirty="0"/>
              <a:t>econômica, social e cultural - engloba aspectos que vão da vida cotidiana até a justiça social, seguindo o princípio do bem comum.</a:t>
            </a:r>
          </a:p>
          <a:p>
            <a:pPr algn="just">
              <a:buFont typeface="Wingdings 3" charset="2"/>
              <a:buChar char=""/>
              <a:defRPr/>
            </a:pPr>
            <a:r>
              <a:rPr lang="pt-BR" sz="2000" dirty="0"/>
              <a:t> Soluções que considerem as interações dos sistemas naturais entre si e com os sistemas sociais. </a:t>
            </a:r>
          </a:p>
        </p:txBody>
      </p:sp>
      <p:sp>
        <p:nvSpPr>
          <p:cNvPr id="4" name="Retângulo 3"/>
          <p:cNvSpPr/>
          <p:nvPr/>
        </p:nvSpPr>
        <p:spPr>
          <a:xfrm>
            <a:off x="2697357" y="2345002"/>
            <a:ext cx="4546948" cy="646331"/>
          </a:xfrm>
          <a:prstGeom prst="rect">
            <a:avLst/>
          </a:prstGeom>
        </p:spPr>
        <p:txBody>
          <a:bodyPr wrap="square">
            <a:spAutoFit/>
          </a:bodyPr>
          <a:lstStyle/>
          <a:p>
            <a:r>
              <a:rPr lang="pt-BR" altLang="pt-BR" sz="3600" b="1" dirty="0"/>
              <a:t>Ecologia integral</a:t>
            </a:r>
            <a:endParaRPr lang="pt-BR" sz="3600" dirty="0"/>
          </a:p>
        </p:txBody>
      </p:sp>
      <p:sp>
        <p:nvSpPr>
          <p:cNvPr id="5" name="Retângulo 4"/>
          <p:cNvSpPr/>
          <p:nvPr/>
        </p:nvSpPr>
        <p:spPr>
          <a:xfrm>
            <a:off x="949651" y="6044009"/>
            <a:ext cx="7743410" cy="830997"/>
          </a:xfrm>
          <a:prstGeom prst="rect">
            <a:avLst/>
          </a:prstGeom>
        </p:spPr>
        <p:txBody>
          <a:bodyPr wrap="square">
            <a:spAutoFit/>
          </a:bodyPr>
          <a:lstStyle/>
          <a:p>
            <a:pPr algn="ctr"/>
            <a:r>
              <a:rPr lang="pt-BR" sz="2400" b="1" dirty="0"/>
              <a:t>Desafio de novos modelos de desenvolvimento justo, solidário e sustentável</a:t>
            </a:r>
          </a:p>
        </p:txBody>
      </p:sp>
    </p:spTree>
    <p:extLst>
      <p:ext uri="{BB962C8B-B14F-4D97-AF65-F5344CB8AC3E}">
        <p14:creationId xmlns:p14="http://schemas.microsoft.com/office/powerpoint/2010/main" val="67307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2763B-E34E-4FFB-9C63-A509F78CB094}"/>
              </a:ext>
            </a:extLst>
          </p:cNvPr>
          <p:cNvSpPr>
            <a:spLocks noGrp="1"/>
          </p:cNvSpPr>
          <p:nvPr>
            <p:ph type="title"/>
          </p:nvPr>
        </p:nvSpPr>
        <p:spPr/>
        <p:txBody>
          <a:bodyPr/>
          <a:lstStyle/>
          <a:p>
            <a:endParaRPr lang="pt-BR"/>
          </a:p>
        </p:txBody>
      </p:sp>
      <p:sp>
        <p:nvSpPr>
          <p:cNvPr id="3" name="Título 1">
            <a:extLst>
              <a:ext uri="{FF2B5EF4-FFF2-40B4-BE49-F238E27FC236}">
                <a16:creationId xmlns:a16="http://schemas.microsoft.com/office/drawing/2014/main" id="{082DBD41-EC00-429B-98DC-8CBE14D38822}"/>
              </a:ext>
            </a:extLst>
          </p:cNvPr>
          <p:cNvSpPr txBox="1">
            <a:spLocks/>
          </p:cNvSpPr>
          <p:nvPr/>
        </p:nvSpPr>
        <p:spPr>
          <a:xfrm>
            <a:off x="546367" y="4069915"/>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4000" b="1" spc="-5" dirty="0">
                <a:solidFill>
                  <a:schemeClr val="tx1">
                    <a:lumMod val="95000"/>
                    <a:lumOff val="5000"/>
                  </a:schemeClr>
                </a:solidFill>
              </a:rPr>
              <a:t>DOCUMENTO</a:t>
            </a:r>
            <a:r>
              <a:rPr lang="pt-BR" sz="4000" b="1" spc="-120" dirty="0">
                <a:solidFill>
                  <a:schemeClr val="tx1">
                    <a:lumMod val="95000"/>
                    <a:lumOff val="5000"/>
                  </a:schemeClr>
                </a:solidFill>
              </a:rPr>
              <a:t> </a:t>
            </a:r>
            <a:r>
              <a:rPr lang="pt-BR" sz="4000" b="1" dirty="0">
                <a:solidFill>
                  <a:schemeClr val="tx1">
                    <a:lumMod val="95000"/>
                    <a:lumOff val="5000"/>
                  </a:schemeClr>
                </a:solidFill>
              </a:rPr>
              <a:t>FINAL </a:t>
            </a:r>
            <a:r>
              <a:rPr lang="pt-BR" sz="4000" b="1" spc="-1645" dirty="0">
                <a:solidFill>
                  <a:schemeClr val="tx1">
                    <a:lumMod val="95000"/>
                    <a:lumOff val="5000"/>
                  </a:schemeClr>
                </a:solidFill>
              </a:rPr>
              <a:t> </a:t>
            </a:r>
            <a:br>
              <a:rPr lang="pt-BR" sz="4000" b="1" spc="-1645" dirty="0">
                <a:solidFill>
                  <a:schemeClr val="tx1">
                    <a:lumMod val="95000"/>
                    <a:lumOff val="5000"/>
                  </a:schemeClr>
                </a:solidFill>
              </a:rPr>
            </a:br>
            <a:r>
              <a:rPr lang="pt-BR" sz="4000" b="1" spc="-5" dirty="0">
                <a:solidFill>
                  <a:schemeClr val="tx1">
                    <a:lumMod val="95000"/>
                    <a:lumOff val="5000"/>
                  </a:schemeClr>
                </a:solidFill>
              </a:rPr>
              <a:t>CONVERSÃO</a:t>
            </a:r>
            <a:endParaRPr lang="pt-BR" sz="4000" b="1" dirty="0">
              <a:solidFill>
                <a:schemeClr val="tx1">
                  <a:lumMod val="95000"/>
                  <a:lumOff val="5000"/>
                </a:schemeClr>
              </a:solidFill>
            </a:endParaRPr>
          </a:p>
        </p:txBody>
      </p:sp>
    </p:spTree>
    <p:extLst>
      <p:ext uri="{BB962C8B-B14F-4D97-AF65-F5344CB8AC3E}">
        <p14:creationId xmlns:p14="http://schemas.microsoft.com/office/powerpoint/2010/main" val="2791059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032000" y="665163"/>
            <a:ext cx="7112000" cy="1341437"/>
          </a:xfrm>
          <a:prstGeom prst="rect">
            <a:avLst/>
          </a:prstGeom>
          <a:solidFill>
            <a:srgbClr val="00AFEF"/>
          </a:solidFill>
        </p:spPr>
        <p:txBody>
          <a:bodyPr vert="horz" wrap="square" lIns="0" tIns="186055" rIns="0" bIns="0" rtlCol="0">
            <a:spAutoFit/>
          </a:bodyPr>
          <a:lstStyle/>
          <a:p>
            <a:pPr marL="247015" marR="83820" indent="658749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AMAZÔNIA:</a:t>
            </a:r>
            <a:r>
              <a:rPr sz="2800" b="1" spc="35" dirty="0">
                <a:solidFill>
                  <a:schemeClr val="bg1"/>
                </a:solidFill>
                <a:latin typeface="Century Gothic"/>
                <a:cs typeface="Century Gothic"/>
              </a:rPr>
              <a:t> </a:t>
            </a:r>
            <a:r>
              <a:rPr sz="2800" b="1" spc="-5" dirty="0">
                <a:solidFill>
                  <a:schemeClr val="bg1"/>
                </a:solidFill>
                <a:latin typeface="Century Gothic"/>
                <a:cs typeface="Century Gothic"/>
              </a:rPr>
              <a:t>DA</a:t>
            </a:r>
            <a:r>
              <a:rPr sz="2800" b="1" spc="10" dirty="0">
                <a:solidFill>
                  <a:schemeClr val="bg1"/>
                </a:solidFill>
                <a:latin typeface="Century Gothic"/>
                <a:cs typeface="Century Gothic"/>
              </a:rPr>
              <a:t> </a:t>
            </a:r>
            <a:r>
              <a:rPr sz="2800" b="1" spc="-10" dirty="0">
                <a:solidFill>
                  <a:schemeClr val="bg1"/>
                </a:solidFill>
                <a:latin typeface="Century Gothic"/>
                <a:cs typeface="Century Gothic"/>
              </a:rPr>
              <a:t>ESCUTA</a:t>
            </a:r>
            <a:r>
              <a:rPr sz="2800" b="1" spc="-5" dirty="0">
                <a:solidFill>
                  <a:schemeClr val="bg1"/>
                </a:solidFill>
                <a:latin typeface="Century Gothic"/>
                <a:cs typeface="Century Gothic"/>
              </a:rPr>
              <a:t> À</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30" dirty="0">
                <a:solidFill>
                  <a:schemeClr val="bg1"/>
                </a:solidFill>
                <a:latin typeface="Century Gothic"/>
                <a:cs typeface="Century Gothic"/>
              </a:rPr>
              <a:t> </a:t>
            </a:r>
            <a:r>
              <a:rPr sz="2800" b="1" spc="-5" dirty="0">
                <a:solidFill>
                  <a:schemeClr val="bg1"/>
                </a:solidFill>
                <a:latin typeface="Century Gothic"/>
                <a:cs typeface="Century Gothic"/>
              </a:rPr>
              <a:t>INTEGRAL</a:t>
            </a:r>
            <a:endParaRPr sz="2800" dirty="0">
              <a:solidFill>
                <a:schemeClr val="bg1"/>
              </a:solidFill>
              <a:latin typeface="Century Gothic"/>
              <a:cs typeface="Century Gothic"/>
            </a:endParaRPr>
          </a:p>
        </p:txBody>
      </p:sp>
      <p:sp>
        <p:nvSpPr>
          <p:cNvPr id="3" name="object 3"/>
          <p:cNvSpPr txBox="1"/>
          <p:nvPr/>
        </p:nvSpPr>
        <p:spPr>
          <a:xfrm>
            <a:off x="230958" y="2588699"/>
            <a:ext cx="7971473" cy="3865802"/>
          </a:xfrm>
          <a:prstGeom prst="rect">
            <a:avLst/>
          </a:prstGeom>
        </p:spPr>
        <p:txBody>
          <a:bodyPr vert="horz" wrap="square" lIns="0" tIns="13335" rIns="0" bIns="0" rtlCol="0">
            <a:spAutoFit/>
          </a:bodyPr>
          <a:lstStyle/>
          <a:p>
            <a:pPr marL="241300" indent="-228600" defTabSz="914400">
              <a:spcBef>
                <a:spcPts val="105"/>
              </a:spcBef>
              <a:buFont typeface="Arial"/>
              <a:buChar char="•"/>
              <a:tabLst>
                <a:tab pos="241300" algn="l"/>
              </a:tabLst>
            </a:pPr>
            <a:r>
              <a:rPr sz="2400" b="1" dirty="0">
                <a:solidFill>
                  <a:prstClr val="black"/>
                </a:solidFill>
                <a:latin typeface="Century Gothic"/>
                <a:cs typeface="Century Gothic"/>
              </a:rPr>
              <a:t>A </a:t>
            </a:r>
            <a:r>
              <a:rPr sz="2400" b="1" spc="-5" dirty="0">
                <a:solidFill>
                  <a:prstClr val="black"/>
                </a:solidFill>
                <a:latin typeface="Century Gothic"/>
                <a:cs typeface="Century Gothic"/>
              </a:rPr>
              <a:t>VOZ</a:t>
            </a:r>
            <a:r>
              <a:rPr sz="2400" b="1" dirty="0">
                <a:solidFill>
                  <a:prstClr val="black"/>
                </a:solidFill>
                <a:latin typeface="Century Gothic"/>
                <a:cs typeface="Century Gothic"/>
              </a:rPr>
              <a:t> E</a:t>
            </a:r>
            <a:r>
              <a:rPr sz="2400" b="1" spc="-15" dirty="0">
                <a:solidFill>
                  <a:prstClr val="black"/>
                </a:solidFill>
                <a:latin typeface="Century Gothic"/>
                <a:cs typeface="Century Gothic"/>
              </a:rPr>
              <a:t> </a:t>
            </a:r>
            <a:r>
              <a:rPr sz="2400" b="1" dirty="0">
                <a:solidFill>
                  <a:prstClr val="black"/>
                </a:solidFill>
                <a:latin typeface="Century Gothic"/>
                <a:cs typeface="Century Gothic"/>
              </a:rPr>
              <a:t>O CANTO</a:t>
            </a:r>
            <a:r>
              <a:rPr sz="2400" b="1" spc="-20" dirty="0">
                <a:solidFill>
                  <a:prstClr val="black"/>
                </a:solidFill>
                <a:latin typeface="Century Gothic"/>
                <a:cs typeface="Century Gothic"/>
              </a:rPr>
              <a:t> </a:t>
            </a:r>
            <a:r>
              <a:rPr sz="2400" b="1" dirty="0">
                <a:solidFill>
                  <a:prstClr val="black"/>
                </a:solidFill>
                <a:latin typeface="Century Gothic"/>
                <a:cs typeface="Century Gothic"/>
              </a:rPr>
              <a:t>DA</a:t>
            </a:r>
            <a:r>
              <a:rPr sz="2400" b="1" spc="-15" dirty="0">
                <a:solidFill>
                  <a:prstClr val="black"/>
                </a:solidFill>
                <a:latin typeface="Century Gothic"/>
                <a:cs typeface="Century Gothic"/>
              </a:rPr>
              <a:t> </a:t>
            </a:r>
            <a:r>
              <a:rPr sz="2400" b="1" dirty="0">
                <a:solidFill>
                  <a:prstClr val="black"/>
                </a:solidFill>
                <a:latin typeface="Century Gothic"/>
                <a:cs typeface="Century Gothic"/>
              </a:rPr>
              <a:t>AMAZÔNIA</a:t>
            </a:r>
            <a:r>
              <a:rPr sz="2400" b="1" spc="-35" dirty="0">
                <a:solidFill>
                  <a:prstClr val="black"/>
                </a:solidFill>
                <a:latin typeface="Century Gothic"/>
                <a:cs typeface="Century Gothic"/>
              </a:rPr>
              <a:t> </a:t>
            </a:r>
            <a:r>
              <a:rPr sz="2400" b="1" dirty="0">
                <a:solidFill>
                  <a:prstClr val="black"/>
                </a:solidFill>
                <a:latin typeface="Century Gothic"/>
                <a:cs typeface="Century Gothic"/>
              </a:rPr>
              <a:t>COMO</a:t>
            </a:r>
            <a:r>
              <a:rPr sz="2400" b="1" spc="-10" dirty="0">
                <a:solidFill>
                  <a:prstClr val="black"/>
                </a:solidFill>
                <a:latin typeface="Century Gothic"/>
                <a:cs typeface="Century Gothic"/>
              </a:rPr>
              <a:t> </a:t>
            </a:r>
            <a:r>
              <a:rPr sz="2400" b="1" dirty="0">
                <a:solidFill>
                  <a:prstClr val="black"/>
                </a:solidFill>
                <a:latin typeface="Century Gothic"/>
                <a:cs typeface="Century Gothic"/>
              </a:rPr>
              <a:t>MENSAGEM</a:t>
            </a:r>
            <a:r>
              <a:rPr sz="2400" b="1" spc="-30" dirty="0">
                <a:solidFill>
                  <a:prstClr val="black"/>
                </a:solidFill>
                <a:latin typeface="Century Gothic"/>
                <a:cs typeface="Century Gothic"/>
              </a:rPr>
              <a:t> </a:t>
            </a:r>
            <a:r>
              <a:rPr sz="2400" b="1" spc="-5" dirty="0">
                <a:solidFill>
                  <a:prstClr val="black"/>
                </a:solidFill>
                <a:latin typeface="Century Gothic"/>
                <a:cs typeface="Century Gothic"/>
              </a:rPr>
              <a:t>DE</a:t>
            </a:r>
            <a:r>
              <a:rPr sz="2400" b="1" dirty="0">
                <a:solidFill>
                  <a:prstClr val="black"/>
                </a:solidFill>
                <a:latin typeface="Century Gothic"/>
                <a:cs typeface="Century Gothic"/>
              </a:rPr>
              <a:t> </a:t>
            </a:r>
            <a:r>
              <a:rPr sz="2400" b="1" spc="-5" dirty="0">
                <a:solidFill>
                  <a:prstClr val="black"/>
                </a:solidFill>
                <a:latin typeface="Century Gothic"/>
                <a:cs typeface="Century Gothic"/>
              </a:rPr>
              <a:t>VIDA</a:t>
            </a:r>
            <a:endParaRPr sz="2400" dirty="0">
              <a:solidFill>
                <a:prstClr val="black"/>
              </a:solidFill>
              <a:latin typeface="Century Gothic"/>
              <a:cs typeface="Century Gothic"/>
            </a:endParaRPr>
          </a:p>
          <a:p>
            <a:pPr marL="698500" marR="5080" lvl="1" indent="-228600" algn="just" defTabSz="914400">
              <a:lnSpc>
                <a:spcPts val="2590"/>
              </a:lnSpc>
              <a:buFont typeface="Arial"/>
              <a:buChar char="•"/>
              <a:tabLst>
                <a:tab pos="699135" algn="l"/>
              </a:tabLst>
            </a:pPr>
            <a:endParaRPr lang="pt-BR" sz="2000" dirty="0">
              <a:solidFill>
                <a:prstClr val="black"/>
              </a:solidFill>
              <a:latin typeface="Century Gothic"/>
              <a:cs typeface="Century Gothic"/>
            </a:endParaRPr>
          </a:p>
          <a:p>
            <a:pPr marL="698500" marR="5080" lvl="1" indent="-228600" algn="just" defTabSz="914400">
              <a:lnSpc>
                <a:spcPts val="2590"/>
              </a:lnSpc>
              <a:buFont typeface="Arial"/>
              <a:buChar char="•"/>
              <a:tabLst>
                <a:tab pos="699135" algn="l"/>
              </a:tabLst>
            </a:pPr>
            <a:r>
              <a:rPr lang="pt-BR" sz="2000" dirty="0">
                <a:solidFill>
                  <a:prstClr val="black"/>
                </a:solidFill>
                <a:latin typeface="Century Gothic"/>
                <a:cs typeface="Century Gothic"/>
              </a:rPr>
              <a:t>A escuta da Amazônia</a:t>
            </a:r>
          </a:p>
          <a:p>
            <a:pPr marL="698500" marR="5080" lvl="1" indent="-228600" algn="just" defTabSz="914400">
              <a:lnSpc>
                <a:spcPts val="2590"/>
              </a:lnSpc>
              <a:buFont typeface="Arial"/>
              <a:buChar char="•"/>
              <a:tabLst>
                <a:tab pos="699135" algn="l"/>
              </a:tabLst>
            </a:pPr>
            <a:endParaRPr lang="pt-BR" sz="2000" dirty="0">
              <a:solidFill>
                <a:prstClr val="black"/>
              </a:solidFill>
              <a:latin typeface="Century Gothic"/>
              <a:cs typeface="Century Gothic"/>
            </a:endParaRPr>
          </a:p>
          <a:p>
            <a:pPr marL="698500" marR="5080" lvl="1" indent="-228600" algn="just" defTabSz="914400">
              <a:lnSpc>
                <a:spcPts val="2590"/>
              </a:lnSpc>
              <a:buFont typeface="Arial"/>
              <a:buChar char="•"/>
              <a:tabLst>
                <a:tab pos="699135" algn="l"/>
              </a:tabLst>
            </a:pPr>
            <a:r>
              <a:rPr sz="2000" dirty="0">
                <a:solidFill>
                  <a:prstClr val="black"/>
                </a:solidFill>
                <a:latin typeface="Century Gothic"/>
                <a:cs typeface="Century Gothic"/>
              </a:rPr>
              <a:t>Na Amazônia, a vida está inserida, ligada e integrada </a:t>
            </a:r>
            <a:r>
              <a:rPr sz="2000" spc="-5" dirty="0">
                <a:solidFill>
                  <a:prstClr val="black"/>
                </a:solidFill>
                <a:latin typeface="Century Gothic"/>
                <a:cs typeface="Century Gothic"/>
              </a:rPr>
              <a:t>ao </a:t>
            </a:r>
            <a:r>
              <a:rPr sz="2000" dirty="0">
                <a:solidFill>
                  <a:prstClr val="black"/>
                </a:solidFill>
                <a:latin typeface="Century Gothic"/>
                <a:cs typeface="Century Gothic"/>
              </a:rPr>
              <a:t>território, </a:t>
            </a:r>
            <a:r>
              <a:rPr sz="2000" spc="-650" dirty="0">
                <a:solidFill>
                  <a:prstClr val="black"/>
                </a:solidFill>
                <a:latin typeface="Century Gothic"/>
                <a:cs typeface="Century Gothic"/>
              </a:rPr>
              <a:t> </a:t>
            </a:r>
            <a:r>
              <a:rPr sz="2000" spc="-5" dirty="0">
                <a:solidFill>
                  <a:prstClr val="black"/>
                </a:solidFill>
                <a:latin typeface="Century Gothic"/>
                <a:cs typeface="Century Gothic"/>
              </a:rPr>
              <a:t>que, </a:t>
            </a:r>
            <a:r>
              <a:rPr sz="2000" dirty="0">
                <a:solidFill>
                  <a:prstClr val="black"/>
                </a:solidFill>
                <a:latin typeface="Century Gothic"/>
                <a:cs typeface="Century Gothic"/>
              </a:rPr>
              <a:t>como espaço físico vital e </a:t>
            </a:r>
            <a:r>
              <a:rPr sz="2000" spc="-5" dirty="0">
                <a:solidFill>
                  <a:prstClr val="black"/>
                </a:solidFill>
                <a:latin typeface="Century Gothic"/>
                <a:cs typeface="Century Gothic"/>
              </a:rPr>
              <a:t>nutritivo, </a:t>
            </a:r>
            <a:r>
              <a:rPr sz="2000" dirty="0">
                <a:solidFill>
                  <a:prstClr val="black"/>
                </a:solidFill>
                <a:latin typeface="Century Gothic"/>
                <a:cs typeface="Century Gothic"/>
              </a:rPr>
              <a:t>é </a:t>
            </a:r>
            <a:r>
              <a:rPr sz="2000" spc="-5" dirty="0">
                <a:solidFill>
                  <a:prstClr val="black"/>
                </a:solidFill>
                <a:latin typeface="Century Gothic"/>
                <a:cs typeface="Century Gothic"/>
              </a:rPr>
              <a:t>possibilidade, sustento </a:t>
            </a:r>
            <a:r>
              <a:rPr sz="2000" dirty="0">
                <a:solidFill>
                  <a:prstClr val="black"/>
                </a:solidFill>
                <a:latin typeface="Century Gothic"/>
                <a:cs typeface="Century Gothic"/>
              </a:rPr>
              <a:t>e </a:t>
            </a:r>
            <a:r>
              <a:rPr sz="2000" spc="-650" dirty="0">
                <a:solidFill>
                  <a:prstClr val="black"/>
                </a:solidFill>
                <a:latin typeface="Century Gothic"/>
                <a:cs typeface="Century Gothic"/>
              </a:rPr>
              <a:t> </a:t>
            </a:r>
            <a:r>
              <a:rPr sz="2000" dirty="0">
                <a:solidFill>
                  <a:prstClr val="black"/>
                </a:solidFill>
                <a:latin typeface="Century Gothic"/>
                <a:cs typeface="Century Gothic"/>
              </a:rPr>
              <a:t>limite</a:t>
            </a:r>
            <a:r>
              <a:rPr sz="2000" spc="-50" dirty="0">
                <a:solidFill>
                  <a:prstClr val="black"/>
                </a:solidFill>
                <a:latin typeface="Century Gothic"/>
                <a:cs typeface="Century Gothic"/>
              </a:rPr>
              <a:t> </a:t>
            </a:r>
            <a:r>
              <a:rPr sz="2000" spc="-5" dirty="0">
                <a:solidFill>
                  <a:prstClr val="black"/>
                </a:solidFill>
                <a:latin typeface="Century Gothic"/>
                <a:cs typeface="Century Gothic"/>
              </a:rPr>
              <a:t>de</a:t>
            </a:r>
            <a:r>
              <a:rPr sz="2000" spc="5" dirty="0">
                <a:solidFill>
                  <a:prstClr val="black"/>
                </a:solidFill>
                <a:latin typeface="Century Gothic"/>
                <a:cs typeface="Century Gothic"/>
              </a:rPr>
              <a:t> </a:t>
            </a:r>
            <a:r>
              <a:rPr sz="2000" dirty="0">
                <a:solidFill>
                  <a:prstClr val="black"/>
                </a:solidFill>
                <a:latin typeface="Century Gothic"/>
                <a:cs typeface="Century Gothic"/>
              </a:rPr>
              <a:t>vida</a:t>
            </a:r>
            <a:r>
              <a:rPr sz="2000" spc="-40" dirty="0">
                <a:solidFill>
                  <a:prstClr val="black"/>
                </a:solidFill>
                <a:latin typeface="Century Gothic"/>
                <a:cs typeface="Century Gothic"/>
              </a:rPr>
              <a:t> </a:t>
            </a:r>
            <a:r>
              <a:rPr sz="2000" spc="-5" dirty="0">
                <a:solidFill>
                  <a:prstClr val="black"/>
                </a:solidFill>
                <a:latin typeface="Century Gothic"/>
                <a:cs typeface="Century Gothic"/>
              </a:rPr>
              <a:t>(6)</a:t>
            </a:r>
            <a:endParaRPr sz="2000" dirty="0">
              <a:solidFill>
                <a:prstClr val="black"/>
              </a:solidFill>
              <a:latin typeface="Century Gothic"/>
              <a:cs typeface="Century Gothic"/>
            </a:endParaRPr>
          </a:p>
          <a:p>
            <a:pPr lvl="1" defTabSz="914400">
              <a:spcBef>
                <a:spcPts val="40"/>
              </a:spcBef>
              <a:buClr>
                <a:srgbClr val="FFFFFF"/>
              </a:buClr>
              <a:buFont typeface="Arial"/>
              <a:buChar char="•"/>
            </a:pPr>
            <a:endParaRPr sz="2800" dirty="0">
              <a:solidFill>
                <a:prstClr val="black"/>
              </a:solidFill>
              <a:latin typeface="Century Gothic"/>
              <a:cs typeface="Century Gothic"/>
            </a:endParaRPr>
          </a:p>
          <a:p>
            <a:pPr marL="698500" marR="100330" lvl="1" indent="-228600" algn="just" defTabSz="914400">
              <a:lnSpc>
                <a:spcPts val="2590"/>
              </a:lnSpc>
              <a:buFont typeface="Arial"/>
              <a:buChar char="•"/>
              <a:tabLst>
                <a:tab pos="699135" algn="l"/>
              </a:tabLst>
            </a:pPr>
            <a:r>
              <a:rPr sz="2000" dirty="0">
                <a:solidFill>
                  <a:prstClr val="black"/>
                </a:solidFill>
                <a:latin typeface="Century Gothic"/>
                <a:cs typeface="Century Gothic"/>
              </a:rPr>
              <a:t>Na</a:t>
            </a:r>
            <a:r>
              <a:rPr sz="2000" spc="-5" dirty="0">
                <a:solidFill>
                  <a:prstClr val="black"/>
                </a:solidFill>
                <a:latin typeface="Century Gothic"/>
                <a:cs typeface="Century Gothic"/>
              </a:rPr>
              <a:t> </a:t>
            </a:r>
            <a:r>
              <a:rPr sz="2000" dirty="0">
                <a:solidFill>
                  <a:prstClr val="black"/>
                </a:solidFill>
                <a:latin typeface="Century Gothic"/>
                <a:cs typeface="Century Gothic"/>
              </a:rPr>
              <a:t>região</a:t>
            </a:r>
            <a:r>
              <a:rPr sz="2000" spc="-45" dirty="0">
                <a:solidFill>
                  <a:prstClr val="black"/>
                </a:solidFill>
                <a:latin typeface="Century Gothic"/>
                <a:cs typeface="Century Gothic"/>
              </a:rPr>
              <a:t> </a:t>
            </a:r>
            <a:r>
              <a:rPr sz="2000" dirty="0">
                <a:solidFill>
                  <a:prstClr val="black"/>
                </a:solidFill>
                <a:latin typeface="Century Gothic"/>
                <a:cs typeface="Century Gothic"/>
              </a:rPr>
              <a:t>amazônica</a:t>
            </a:r>
            <a:r>
              <a:rPr sz="2000" spc="-55" dirty="0">
                <a:solidFill>
                  <a:prstClr val="black"/>
                </a:solidFill>
                <a:latin typeface="Century Gothic"/>
                <a:cs typeface="Century Gothic"/>
              </a:rPr>
              <a:t> </a:t>
            </a:r>
            <a:r>
              <a:rPr sz="2000" dirty="0">
                <a:solidFill>
                  <a:prstClr val="black"/>
                </a:solidFill>
                <a:latin typeface="Century Gothic"/>
                <a:cs typeface="Century Gothic"/>
              </a:rPr>
              <a:t>há</a:t>
            </a:r>
            <a:r>
              <a:rPr sz="2000" spc="-5" dirty="0">
                <a:solidFill>
                  <a:prstClr val="black"/>
                </a:solidFill>
                <a:latin typeface="Century Gothic"/>
                <a:cs typeface="Century Gothic"/>
              </a:rPr>
              <a:t> </a:t>
            </a:r>
            <a:r>
              <a:rPr sz="2000" dirty="0">
                <a:solidFill>
                  <a:prstClr val="black"/>
                </a:solidFill>
                <a:latin typeface="Century Gothic"/>
                <a:cs typeface="Century Gothic"/>
              </a:rPr>
              <a:t>uma</a:t>
            </a:r>
            <a:r>
              <a:rPr sz="2000" spc="-20" dirty="0">
                <a:solidFill>
                  <a:prstClr val="black"/>
                </a:solidFill>
                <a:latin typeface="Century Gothic"/>
                <a:cs typeface="Century Gothic"/>
              </a:rPr>
              <a:t> </a:t>
            </a:r>
            <a:r>
              <a:rPr sz="2000" dirty="0">
                <a:solidFill>
                  <a:prstClr val="black"/>
                </a:solidFill>
                <a:latin typeface="Century Gothic"/>
                <a:cs typeface="Century Gothic"/>
              </a:rPr>
              <a:t>realidade</a:t>
            </a:r>
            <a:r>
              <a:rPr sz="2000" spc="-25" dirty="0">
                <a:solidFill>
                  <a:prstClr val="black"/>
                </a:solidFill>
                <a:latin typeface="Century Gothic"/>
                <a:cs typeface="Century Gothic"/>
              </a:rPr>
              <a:t> </a:t>
            </a:r>
            <a:r>
              <a:rPr sz="2000" spc="-5" dirty="0">
                <a:solidFill>
                  <a:prstClr val="black"/>
                </a:solidFill>
                <a:latin typeface="Century Gothic"/>
                <a:cs typeface="Century Gothic"/>
              </a:rPr>
              <a:t>pluriétnica</a:t>
            </a:r>
            <a:r>
              <a:rPr sz="2000" spc="-50" dirty="0">
                <a:solidFill>
                  <a:prstClr val="black"/>
                </a:solidFill>
                <a:latin typeface="Century Gothic"/>
                <a:cs typeface="Century Gothic"/>
              </a:rPr>
              <a:t> </a:t>
            </a:r>
            <a:r>
              <a:rPr sz="2000" dirty="0">
                <a:solidFill>
                  <a:prstClr val="black"/>
                </a:solidFill>
                <a:latin typeface="Century Gothic"/>
                <a:cs typeface="Century Gothic"/>
              </a:rPr>
              <a:t>e</a:t>
            </a:r>
            <a:r>
              <a:rPr sz="2000" spc="20" dirty="0">
                <a:solidFill>
                  <a:prstClr val="black"/>
                </a:solidFill>
                <a:latin typeface="Century Gothic"/>
                <a:cs typeface="Century Gothic"/>
              </a:rPr>
              <a:t> </a:t>
            </a:r>
            <a:r>
              <a:rPr sz="2000" dirty="0">
                <a:solidFill>
                  <a:prstClr val="black"/>
                </a:solidFill>
                <a:latin typeface="Century Gothic"/>
                <a:cs typeface="Century Gothic"/>
              </a:rPr>
              <a:t>multicultural </a:t>
            </a:r>
            <a:r>
              <a:rPr sz="2000" spc="-655" dirty="0">
                <a:solidFill>
                  <a:prstClr val="black"/>
                </a:solidFill>
                <a:latin typeface="Century Gothic"/>
                <a:cs typeface="Century Gothic"/>
              </a:rPr>
              <a:t> </a:t>
            </a:r>
            <a:r>
              <a:rPr sz="2000" dirty="0">
                <a:solidFill>
                  <a:prstClr val="black"/>
                </a:solidFill>
                <a:latin typeface="Century Gothic"/>
                <a:cs typeface="Century Gothic"/>
              </a:rPr>
              <a:t>(7)</a:t>
            </a:r>
          </a:p>
        </p:txBody>
      </p:sp>
    </p:spTree>
    <p:extLst>
      <p:ext uri="{BB962C8B-B14F-4D97-AF65-F5344CB8AC3E}">
        <p14:creationId xmlns:p14="http://schemas.microsoft.com/office/powerpoint/2010/main" val="4663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462" y="2795375"/>
            <a:ext cx="5041727" cy="830863"/>
          </a:xfrm>
        </p:spPr>
        <p:txBody>
          <a:bodyPr/>
          <a:lstStyle/>
          <a:p>
            <a:r>
              <a:rPr lang="pt-BR" sz="1800" spc="-20" dirty="0">
                <a:solidFill>
                  <a:prstClr val="black"/>
                </a:solidFill>
                <a:latin typeface="Verdana"/>
                <a:ea typeface="+mn-ea"/>
                <a:cs typeface="Verdana"/>
              </a:rPr>
              <a:t>Cerca </a:t>
            </a:r>
            <a:r>
              <a:rPr lang="pt-BR" sz="1800" spc="-15" dirty="0">
                <a:solidFill>
                  <a:prstClr val="black"/>
                </a:solidFill>
                <a:latin typeface="Verdana"/>
                <a:ea typeface="+mn-ea"/>
                <a:cs typeface="Verdana"/>
              </a:rPr>
              <a:t>de </a:t>
            </a:r>
            <a:r>
              <a:rPr lang="pt-BR" sz="1800" spc="-10" dirty="0">
                <a:solidFill>
                  <a:prstClr val="black"/>
                </a:solidFill>
                <a:latin typeface="Verdana"/>
                <a:ea typeface="+mn-ea"/>
                <a:cs typeface="Verdana"/>
              </a:rPr>
              <a:t>80% </a:t>
            </a:r>
            <a:r>
              <a:rPr lang="pt-BR" sz="1800" spc="-20" dirty="0">
                <a:solidFill>
                  <a:prstClr val="black"/>
                </a:solidFill>
                <a:latin typeface="Verdana"/>
                <a:ea typeface="+mn-ea"/>
                <a:cs typeface="Verdana"/>
              </a:rPr>
              <a:t>dos </a:t>
            </a:r>
            <a:r>
              <a:rPr lang="pt-BR" sz="1800" spc="-25" dirty="0">
                <a:solidFill>
                  <a:prstClr val="black"/>
                </a:solidFill>
                <a:latin typeface="Verdana"/>
                <a:ea typeface="+mn-ea"/>
                <a:cs typeface="Verdana"/>
              </a:rPr>
              <a:t>recursos naturais </a:t>
            </a:r>
            <a:r>
              <a:rPr lang="pt-BR" sz="1800" spc="-15" dirty="0">
                <a:solidFill>
                  <a:prstClr val="black"/>
                </a:solidFill>
                <a:latin typeface="Verdana"/>
                <a:ea typeface="+mn-ea"/>
                <a:cs typeface="Verdana"/>
              </a:rPr>
              <a:t>são </a:t>
            </a:r>
            <a:r>
              <a:rPr lang="pt-BR" sz="1800" spc="-25" dirty="0">
                <a:solidFill>
                  <a:prstClr val="black"/>
                </a:solidFill>
                <a:latin typeface="Verdana"/>
                <a:ea typeface="+mn-ea"/>
                <a:cs typeface="Verdana"/>
              </a:rPr>
              <a:t>consumidos </a:t>
            </a:r>
            <a:r>
              <a:rPr lang="pt-BR" sz="1800" spc="-20" dirty="0">
                <a:solidFill>
                  <a:prstClr val="black"/>
                </a:solidFill>
                <a:latin typeface="Verdana"/>
                <a:ea typeface="+mn-ea"/>
                <a:cs typeface="Verdana"/>
              </a:rPr>
              <a:t>por </a:t>
            </a:r>
            <a:r>
              <a:rPr lang="pt-BR" sz="1800" spc="-15" dirty="0">
                <a:solidFill>
                  <a:prstClr val="black"/>
                </a:solidFill>
                <a:latin typeface="Verdana"/>
                <a:ea typeface="+mn-ea"/>
                <a:cs typeface="Verdana"/>
              </a:rPr>
              <a:t> </a:t>
            </a:r>
            <a:r>
              <a:rPr lang="pt-BR" sz="1800" spc="-20" dirty="0">
                <a:solidFill>
                  <a:prstClr val="black"/>
                </a:solidFill>
                <a:latin typeface="Verdana"/>
                <a:ea typeface="+mn-ea"/>
                <a:cs typeface="Verdana"/>
              </a:rPr>
              <a:t>menos</a:t>
            </a:r>
            <a:r>
              <a:rPr lang="pt-BR" sz="1800" spc="-15" dirty="0">
                <a:solidFill>
                  <a:prstClr val="black"/>
                </a:solidFill>
                <a:latin typeface="Verdana"/>
                <a:ea typeface="+mn-ea"/>
                <a:cs typeface="Verdana"/>
              </a:rPr>
              <a:t> de </a:t>
            </a:r>
            <a:r>
              <a:rPr lang="pt-BR" sz="1800" spc="-10" dirty="0">
                <a:solidFill>
                  <a:prstClr val="black"/>
                </a:solidFill>
                <a:latin typeface="Verdana"/>
                <a:ea typeface="+mn-ea"/>
                <a:cs typeface="Verdana"/>
              </a:rPr>
              <a:t>20% </a:t>
            </a:r>
            <a:r>
              <a:rPr lang="pt-BR" sz="1800" spc="-15" dirty="0">
                <a:solidFill>
                  <a:prstClr val="black"/>
                </a:solidFill>
                <a:latin typeface="Verdana"/>
                <a:ea typeface="+mn-ea"/>
                <a:cs typeface="Verdana"/>
              </a:rPr>
              <a:t>da </a:t>
            </a:r>
            <a:r>
              <a:rPr lang="pt-BR" sz="1800" spc="-20" dirty="0">
                <a:solidFill>
                  <a:prstClr val="black"/>
                </a:solidFill>
                <a:latin typeface="Verdana"/>
                <a:ea typeface="+mn-ea"/>
                <a:cs typeface="Verdana"/>
              </a:rPr>
              <a:t>população </a:t>
            </a:r>
            <a:r>
              <a:rPr lang="pt-BR" sz="1800" spc="-15" dirty="0">
                <a:solidFill>
                  <a:prstClr val="black"/>
                </a:solidFill>
                <a:latin typeface="Verdana"/>
                <a:ea typeface="+mn-ea"/>
                <a:cs typeface="Verdana"/>
              </a:rPr>
              <a:t>mundial. </a:t>
            </a:r>
            <a:br>
              <a:rPr lang="pt-BR" sz="1800" spc="-15" dirty="0">
                <a:solidFill>
                  <a:prstClr val="black"/>
                </a:solidFill>
                <a:latin typeface="Verdana"/>
                <a:ea typeface="+mn-ea"/>
                <a:cs typeface="Verdana"/>
              </a:rPr>
            </a:br>
            <a:r>
              <a:rPr lang="pt-BR" sz="1800" spc="-20" dirty="0">
                <a:solidFill>
                  <a:prstClr val="black"/>
                </a:solidFill>
                <a:latin typeface="Verdana"/>
                <a:ea typeface="+mn-ea"/>
                <a:cs typeface="Verdana"/>
              </a:rPr>
              <a:t>Esses </a:t>
            </a:r>
            <a:r>
              <a:rPr lang="pt-BR" sz="1800" spc="-10" dirty="0">
                <a:solidFill>
                  <a:prstClr val="black"/>
                </a:solidFill>
                <a:latin typeface="Verdana"/>
                <a:ea typeface="+mn-ea"/>
                <a:cs typeface="Verdana"/>
              </a:rPr>
              <a:t>20% </a:t>
            </a:r>
            <a:r>
              <a:rPr lang="pt-BR" sz="1800" spc="-15" dirty="0">
                <a:solidFill>
                  <a:prstClr val="black"/>
                </a:solidFill>
                <a:latin typeface="Verdana"/>
                <a:ea typeface="+mn-ea"/>
                <a:cs typeface="Verdana"/>
              </a:rPr>
              <a:t>mais </a:t>
            </a:r>
            <a:r>
              <a:rPr lang="pt-BR" sz="1800" spc="-25" dirty="0">
                <a:solidFill>
                  <a:prstClr val="black"/>
                </a:solidFill>
                <a:latin typeface="Verdana"/>
                <a:ea typeface="+mn-ea"/>
                <a:cs typeface="Verdana"/>
              </a:rPr>
              <a:t>ricos </a:t>
            </a:r>
            <a:r>
              <a:rPr lang="pt-BR" sz="1800" spc="-20" dirty="0">
                <a:solidFill>
                  <a:prstClr val="black"/>
                </a:solidFill>
                <a:latin typeface="Verdana"/>
                <a:ea typeface="+mn-ea"/>
                <a:cs typeface="Verdana"/>
              </a:rPr>
              <a:t> consomem </a:t>
            </a:r>
            <a:r>
              <a:rPr lang="pt-BR" sz="1800" spc="-10" dirty="0">
                <a:solidFill>
                  <a:prstClr val="black"/>
                </a:solidFill>
                <a:latin typeface="Verdana"/>
                <a:ea typeface="+mn-ea"/>
                <a:cs typeface="Verdana"/>
              </a:rPr>
              <a:t>45% </a:t>
            </a:r>
            <a:r>
              <a:rPr lang="pt-BR" sz="1800" spc="-15" dirty="0">
                <a:solidFill>
                  <a:prstClr val="black"/>
                </a:solidFill>
                <a:latin typeface="Verdana"/>
                <a:ea typeface="+mn-ea"/>
                <a:cs typeface="Verdana"/>
              </a:rPr>
              <a:t>de </a:t>
            </a:r>
            <a:r>
              <a:rPr lang="pt-BR" sz="1800" spc="-20" dirty="0">
                <a:solidFill>
                  <a:prstClr val="black"/>
                </a:solidFill>
                <a:latin typeface="Verdana"/>
                <a:ea typeface="+mn-ea"/>
                <a:cs typeface="Verdana"/>
              </a:rPr>
              <a:t>toda </a:t>
            </a:r>
            <a:r>
              <a:rPr lang="pt-BR" sz="1800" spc="-15" dirty="0">
                <a:solidFill>
                  <a:prstClr val="black"/>
                </a:solidFill>
                <a:latin typeface="Verdana"/>
                <a:ea typeface="+mn-ea"/>
                <a:cs typeface="Verdana"/>
              </a:rPr>
              <a:t>carne </a:t>
            </a:r>
            <a:r>
              <a:rPr lang="pt-BR" sz="1800" dirty="0">
                <a:solidFill>
                  <a:prstClr val="black"/>
                </a:solidFill>
                <a:latin typeface="Verdana"/>
                <a:ea typeface="+mn-ea"/>
                <a:cs typeface="Verdana"/>
              </a:rPr>
              <a:t>e </a:t>
            </a:r>
            <a:r>
              <a:rPr lang="pt-BR" sz="1800" spc="-15" dirty="0">
                <a:solidFill>
                  <a:prstClr val="black"/>
                </a:solidFill>
                <a:latin typeface="Verdana"/>
                <a:ea typeface="+mn-ea"/>
                <a:cs typeface="Verdana"/>
              </a:rPr>
              <a:t>peixe </a:t>
            </a:r>
            <a:r>
              <a:rPr lang="pt-BR" sz="1800" dirty="0">
                <a:solidFill>
                  <a:prstClr val="black"/>
                </a:solidFill>
                <a:latin typeface="Verdana"/>
                <a:ea typeface="+mn-ea"/>
                <a:cs typeface="Verdana"/>
              </a:rPr>
              <a:t>à </a:t>
            </a:r>
            <a:r>
              <a:rPr lang="pt-BR" sz="1800" spc="-25" dirty="0">
                <a:solidFill>
                  <a:prstClr val="black"/>
                </a:solidFill>
                <a:latin typeface="Verdana"/>
                <a:ea typeface="+mn-ea"/>
                <a:cs typeface="Verdana"/>
              </a:rPr>
              <a:t>disposição </a:t>
            </a:r>
            <a:r>
              <a:rPr lang="pt-BR" sz="1800" spc="-5" dirty="0">
                <a:solidFill>
                  <a:prstClr val="black"/>
                </a:solidFill>
                <a:latin typeface="Verdana"/>
                <a:ea typeface="+mn-ea"/>
                <a:cs typeface="Verdana"/>
              </a:rPr>
              <a:t>no </a:t>
            </a:r>
            <a:r>
              <a:rPr lang="pt-BR" sz="1800" spc="-20" dirty="0">
                <a:solidFill>
                  <a:prstClr val="black"/>
                </a:solidFill>
                <a:latin typeface="Verdana"/>
                <a:ea typeface="+mn-ea"/>
                <a:cs typeface="Verdana"/>
              </a:rPr>
              <a:t>mercado, </a:t>
            </a:r>
            <a:r>
              <a:rPr lang="pt-BR" sz="1800" spc="-15" dirty="0">
                <a:solidFill>
                  <a:prstClr val="black"/>
                </a:solidFill>
                <a:latin typeface="Verdana"/>
                <a:ea typeface="+mn-ea"/>
                <a:cs typeface="Verdana"/>
              </a:rPr>
              <a:t> </a:t>
            </a:r>
            <a:r>
              <a:rPr lang="pt-BR" sz="1800" spc="-20" dirty="0">
                <a:solidFill>
                  <a:prstClr val="black"/>
                </a:solidFill>
                <a:latin typeface="Verdana"/>
                <a:ea typeface="+mn-ea"/>
                <a:cs typeface="Verdana"/>
              </a:rPr>
              <a:t>enquanto</a:t>
            </a:r>
            <a:r>
              <a:rPr lang="pt-BR" sz="1800" spc="-15" dirty="0">
                <a:solidFill>
                  <a:prstClr val="black"/>
                </a:solidFill>
                <a:latin typeface="Verdana"/>
                <a:ea typeface="+mn-ea"/>
                <a:cs typeface="Verdana"/>
              </a:rPr>
              <a:t> </a:t>
            </a:r>
            <a:r>
              <a:rPr lang="pt-BR" sz="1800" spc="-20" dirty="0">
                <a:solidFill>
                  <a:prstClr val="black"/>
                </a:solidFill>
                <a:latin typeface="Verdana"/>
                <a:ea typeface="+mn-ea"/>
                <a:cs typeface="Verdana"/>
              </a:rPr>
              <a:t>os</a:t>
            </a:r>
            <a:r>
              <a:rPr lang="pt-BR" sz="1800" spc="-15" dirty="0">
                <a:solidFill>
                  <a:prstClr val="black"/>
                </a:solidFill>
                <a:latin typeface="Verdana"/>
                <a:ea typeface="+mn-ea"/>
                <a:cs typeface="Verdana"/>
              </a:rPr>
              <a:t> </a:t>
            </a:r>
            <a:r>
              <a:rPr lang="pt-BR" sz="1800" spc="-10" dirty="0">
                <a:solidFill>
                  <a:prstClr val="black"/>
                </a:solidFill>
                <a:latin typeface="Verdana"/>
                <a:ea typeface="+mn-ea"/>
                <a:cs typeface="Verdana"/>
              </a:rPr>
              <a:t>20%</a:t>
            </a:r>
            <a:r>
              <a:rPr lang="pt-BR" sz="1800" spc="-5" dirty="0">
                <a:solidFill>
                  <a:prstClr val="black"/>
                </a:solidFill>
                <a:latin typeface="Verdana"/>
                <a:ea typeface="+mn-ea"/>
                <a:cs typeface="Verdana"/>
              </a:rPr>
              <a:t> </a:t>
            </a:r>
            <a:r>
              <a:rPr lang="pt-BR" sz="1800" spc="-15" dirty="0">
                <a:solidFill>
                  <a:prstClr val="black"/>
                </a:solidFill>
                <a:latin typeface="Verdana"/>
                <a:ea typeface="+mn-ea"/>
                <a:cs typeface="Verdana"/>
              </a:rPr>
              <a:t>mais</a:t>
            </a:r>
            <a:r>
              <a:rPr lang="pt-BR" sz="1800" spc="-10" dirty="0">
                <a:solidFill>
                  <a:prstClr val="black"/>
                </a:solidFill>
                <a:latin typeface="Verdana"/>
                <a:ea typeface="+mn-ea"/>
                <a:cs typeface="Verdana"/>
              </a:rPr>
              <a:t> </a:t>
            </a:r>
            <a:r>
              <a:rPr lang="pt-BR" sz="1800" spc="-25" dirty="0">
                <a:solidFill>
                  <a:prstClr val="black"/>
                </a:solidFill>
                <a:latin typeface="Verdana"/>
                <a:ea typeface="+mn-ea"/>
                <a:cs typeface="Verdana"/>
              </a:rPr>
              <a:t>pobres</a:t>
            </a:r>
            <a:r>
              <a:rPr lang="pt-BR" sz="1800" spc="-20" dirty="0">
                <a:solidFill>
                  <a:prstClr val="black"/>
                </a:solidFill>
                <a:latin typeface="Verdana"/>
                <a:ea typeface="+mn-ea"/>
                <a:cs typeface="Verdana"/>
              </a:rPr>
              <a:t> </a:t>
            </a:r>
            <a:r>
              <a:rPr lang="pt-BR" sz="1800" spc="-25" dirty="0">
                <a:solidFill>
                  <a:prstClr val="black"/>
                </a:solidFill>
                <a:latin typeface="Verdana"/>
                <a:ea typeface="+mn-ea"/>
                <a:cs typeface="Verdana"/>
              </a:rPr>
              <a:t>consomem</a:t>
            </a:r>
            <a:r>
              <a:rPr lang="pt-BR" sz="1800" spc="-20" dirty="0">
                <a:solidFill>
                  <a:prstClr val="black"/>
                </a:solidFill>
                <a:latin typeface="Verdana"/>
                <a:ea typeface="+mn-ea"/>
                <a:cs typeface="Verdana"/>
              </a:rPr>
              <a:t> apenas</a:t>
            </a:r>
            <a:r>
              <a:rPr lang="pt-BR" sz="1800" spc="-15" dirty="0">
                <a:solidFill>
                  <a:prstClr val="black"/>
                </a:solidFill>
                <a:latin typeface="Verdana"/>
                <a:ea typeface="+mn-ea"/>
                <a:cs typeface="Verdana"/>
              </a:rPr>
              <a:t> 5%.</a:t>
            </a:r>
            <a:r>
              <a:rPr lang="pt-BR" sz="1800" spc="320" dirty="0">
                <a:solidFill>
                  <a:prstClr val="black"/>
                </a:solidFill>
                <a:latin typeface="Verdana"/>
                <a:ea typeface="+mn-ea"/>
                <a:cs typeface="Verdana"/>
              </a:rPr>
              <a:t> </a:t>
            </a:r>
            <a:br>
              <a:rPr lang="pt-BR" sz="1800" spc="320" dirty="0">
                <a:solidFill>
                  <a:prstClr val="black"/>
                </a:solidFill>
                <a:latin typeface="Verdana"/>
                <a:ea typeface="+mn-ea"/>
                <a:cs typeface="Verdana"/>
              </a:rPr>
            </a:br>
            <a:r>
              <a:rPr lang="pt-BR" sz="1800" spc="-15" dirty="0">
                <a:solidFill>
                  <a:prstClr val="black"/>
                </a:solidFill>
                <a:latin typeface="Verdana"/>
                <a:ea typeface="+mn-ea"/>
                <a:cs typeface="Verdana"/>
              </a:rPr>
              <a:t>No </a:t>
            </a:r>
            <a:r>
              <a:rPr lang="pt-BR" sz="1800" spc="-10" dirty="0">
                <a:solidFill>
                  <a:prstClr val="black"/>
                </a:solidFill>
                <a:latin typeface="Verdana"/>
                <a:ea typeface="+mn-ea"/>
                <a:cs typeface="Verdana"/>
              </a:rPr>
              <a:t> </a:t>
            </a:r>
            <a:r>
              <a:rPr lang="pt-BR" sz="1800" spc="-20" dirty="0">
                <a:solidFill>
                  <a:prstClr val="black"/>
                </a:solidFill>
                <a:latin typeface="Verdana"/>
                <a:ea typeface="+mn-ea"/>
                <a:cs typeface="Verdana"/>
              </a:rPr>
              <a:t>consumo</a:t>
            </a:r>
            <a:r>
              <a:rPr lang="pt-BR" sz="1800" spc="315" dirty="0">
                <a:solidFill>
                  <a:prstClr val="black"/>
                </a:solidFill>
                <a:latin typeface="Verdana"/>
                <a:ea typeface="+mn-ea"/>
                <a:cs typeface="Verdana"/>
              </a:rPr>
              <a:t> </a:t>
            </a:r>
            <a:r>
              <a:rPr lang="pt-BR" sz="1800" spc="-15" dirty="0">
                <a:solidFill>
                  <a:prstClr val="black"/>
                </a:solidFill>
                <a:latin typeface="Verdana"/>
                <a:ea typeface="+mn-ea"/>
                <a:cs typeface="Verdana"/>
              </a:rPr>
              <a:t>de</a:t>
            </a:r>
            <a:r>
              <a:rPr lang="pt-BR" sz="1800" spc="-10" dirty="0">
                <a:solidFill>
                  <a:prstClr val="black"/>
                </a:solidFill>
                <a:latin typeface="Verdana"/>
                <a:ea typeface="+mn-ea"/>
                <a:cs typeface="Verdana"/>
              </a:rPr>
              <a:t> </a:t>
            </a:r>
            <a:r>
              <a:rPr lang="pt-BR" sz="1800" spc="-20" dirty="0">
                <a:solidFill>
                  <a:prstClr val="black"/>
                </a:solidFill>
                <a:latin typeface="Verdana"/>
                <a:ea typeface="+mn-ea"/>
                <a:cs typeface="Verdana"/>
              </a:rPr>
              <a:t>papel,</a:t>
            </a:r>
            <a:r>
              <a:rPr lang="pt-BR" sz="1800" spc="315" dirty="0">
                <a:solidFill>
                  <a:prstClr val="black"/>
                </a:solidFill>
                <a:latin typeface="Verdana"/>
                <a:ea typeface="+mn-ea"/>
                <a:cs typeface="Verdana"/>
              </a:rPr>
              <a:t> </a:t>
            </a:r>
            <a:r>
              <a:rPr lang="pt-BR" sz="1800" dirty="0">
                <a:solidFill>
                  <a:prstClr val="black"/>
                </a:solidFill>
                <a:latin typeface="Verdana"/>
                <a:ea typeface="+mn-ea"/>
                <a:cs typeface="Verdana"/>
              </a:rPr>
              <a:t>a</a:t>
            </a:r>
            <a:r>
              <a:rPr lang="pt-BR" sz="1800" spc="5" dirty="0">
                <a:solidFill>
                  <a:prstClr val="black"/>
                </a:solidFill>
                <a:latin typeface="Verdana"/>
                <a:ea typeface="+mn-ea"/>
                <a:cs typeface="Verdana"/>
              </a:rPr>
              <a:t> </a:t>
            </a:r>
            <a:r>
              <a:rPr lang="pt-BR" sz="1800" spc="-25" dirty="0">
                <a:solidFill>
                  <a:prstClr val="black"/>
                </a:solidFill>
                <a:latin typeface="Verdana"/>
                <a:ea typeface="+mn-ea"/>
                <a:cs typeface="Verdana"/>
              </a:rPr>
              <a:t>proporção</a:t>
            </a:r>
            <a:r>
              <a:rPr lang="pt-BR" sz="1800" spc="-20" dirty="0">
                <a:solidFill>
                  <a:prstClr val="black"/>
                </a:solidFill>
                <a:latin typeface="Verdana"/>
                <a:ea typeface="+mn-ea"/>
                <a:cs typeface="Verdana"/>
              </a:rPr>
              <a:t> </a:t>
            </a:r>
            <a:r>
              <a:rPr lang="pt-BR" sz="1800" dirty="0">
                <a:solidFill>
                  <a:prstClr val="black"/>
                </a:solidFill>
                <a:latin typeface="Verdana"/>
                <a:ea typeface="+mn-ea"/>
                <a:cs typeface="Verdana"/>
              </a:rPr>
              <a:t>é</a:t>
            </a:r>
            <a:r>
              <a:rPr lang="pt-BR" sz="1800" spc="5" dirty="0">
                <a:solidFill>
                  <a:prstClr val="black"/>
                </a:solidFill>
                <a:latin typeface="Verdana"/>
                <a:ea typeface="+mn-ea"/>
                <a:cs typeface="Verdana"/>
              </a:rPr>
              <a:t> </a:t>
            </a:r>
            <a:r>
              <a:rPr lang="pt-BR" sz="1800" spc="-15" dirty="0">
                <a:solidFill>
                  <a:prstClr val="black"/>
                </a:solidFill>
                <a:latin typeface="Verdana"/>
                <a:ea typeface="+mn-ea"/>
                <a:cs typeface="Verdana"/>
              </a:rPr>
              <a:t>de</a:t>
            </a:r>
            <a:r>
              <a:rPr lang="pt-BR" sz="1800" spc="-10" dirty="0">
                <a:solidFill>
                  <a:prstClr val="black"/>
                </a:solidFill>
                <a:latin typeface="Verdana"/>
                <a:ea typeface="+mn-ea"/>
                <a:cs typeface="Verdana"/>
              </a:rPr>
              <a:t> </a:t>
            </a:r>
            <a:r>
              <a:rPr lang="pt-BR" sz="1800" spc="-20" dirty="0">
                <a:solidFill>
                  <a:prstClr val="black"/>
                </a:solidFill>
                <a:latin typeface="Verdana"/>
                <a:ea typeface="+mn-ea"/>
                <a:cs typeface="Verdana"/>
              </a:rPr>
              <a:t>84%</a:t>
            </a:r>
            <a:r>
              <a:rPr lang="pt-BR" sz="1800" spc="315" dirty="0">
                <a:solidFill>
                  <a:prstClr val="black"/>
                </a:solidFill>
                <a:latin typeface="Verdana"/>
                <a:ea typeface="+mn-ea"/>
                <a:cs typeface="Verdana"/>
              </a:rPr>
              <a:t> </a:t>
            </a:r>
            <a:r>
              <a:rPr lang="pt-BR" sz="1800" spc="-25" dirty="0">
                <a:solidFill>
                  <a:prstClr val="black"/>
                </a:solidFill>
                <a:latin typeface="Verdana"/>
                <a:ea typeface="+mn-ea"/>
                <a:cs typeface="Verdana"/>
              </a:rPr>
              <a:t>para</a:t>
            </a:r>
            <a:r>
              <a:rPr lang="pt-BR" sz="1800" spc="-20" dirty="0">
                <a:solidFill>
                  <a:prstClr val="black"/>
                </a:solidFill>
                <a:latin typeface="Verdana"/>
                <a:ea typeface="+mn-ea"/>
                <a:cs typeface="Verdana"/>
              </a:rPr>
              <a:t> </a:t>
            </a:r>
            <a:r>
              <a:rPr lang="pt-BR" sz="1800" spc="-15" dirty="0">
                <a:solidFill>
                  <a:prstClr val="black"/>
                </a:solidFill>
                <a:latin typeface="Verdana"/>
                <a:ea typeface="+mn-ea"/>
                <a:cs typeface="Verdana"/>
              </a:rPr>
              <a:t>1,1% </a:t>
            </a:r>
            <a:r>
              <a:rPr lang="pt-BR" sz="1800" spc="-10" dirty="0">
                <a:solidFill>
                  <a:prstClr val="black"/>
                </a:solidFill>
                <a:latin typeface="Verdana"/>
                <a:ea typeface="+mn-ea"/>
                <a:cs typeface="Verdana"/>
              </a:rPr>
              <a:t>.</a:t>
            </a:r>
            <a:br>
              <a:rPr lang="pt-BR" sz="1800" spc="-25" dirty="0">
                <a:solidFill>
                  <a:prstClr val="black"/>
                </a:solidFill>
                <a:latin typeface="Verdana"/>
                <a:ea typeface="+mn-ea"/>
                <a:cs typeface="Verdana"/>
              </a:rPr>
            </a:br>
            <a:r>
              <a:rPr lang="pt-BR" sz="1800" b="1" spc="-25" dirty="0">
                <a:solidFill>
                  <a:prstClr val="black"/>
                </a:solidFill>
                <a:latin typeface="Verdana"/>
                <a:ea typeface="+mn-ea"/>
                <a:cs typeface="Verdana"/>
              </a:rPr>
              <a:t>E</a:t>
            </a:r>
            <a:r>
              <a:rPr lang="pt-BR" sz="1800" b="1" spc="-20" dirty="0">
                <a:solidFill>
                  <a:prstClr val="black"/>
                </a:solidFill>
                <a:latin typeface="Verdana"/>
                <a:ea typeface="+mn-ea"/>
                <a:cs typeface="Verdana"/>
              </a:rPr>
              <a:t>xiste</a:t>
            </a:r>
            <a:r>
              <a:rPr lang="pt-BR" sz="1800" b="1" spc="-15" dirty="0">
                <a:solidFill>
                  <a:prstClr val="black"/>
                </a:solidFill>
                <a:latin typeface="Verdana"/>
                <a:ea typeface="+mn-ea"/>
                <a:cs typeface="Verdana"/>
              </a:rPr>
              <a:t> </a:t>
            </a:r>
            <a:r>
              <a:rPr lang="pt-BR" sz="1800" b="1" spc="-10" dirty="0">
                <a:solidFill>
                  <a:prstClr val="black"/>
                </a:solidFill>
                <a:latin typeface="Verdana"/>
                <a:ea typeface="+mn-ea"/>
                <a:cs typeface="Verdana"/>
              </a:rPr>
              <a:t>uma </a:t>
            </a:r>
            <a:r>
              <a:rPr lang="pt-BR" sz="1800" b="1" spc="-5" dirty="0">
                <a:solidFill>
                  <a:prstClr val="black"/>
                </a:solidFill>
                <a:latin typeface="Verdana"/>
                <a:ea typeface="+mn-ea"/>
                <a:cs typeface="Verdana"/>
              </a:rPr>
              <a:t> </a:t>
            </a:r>
            <a:r>
              <a:rPr lang="pt-BR" sz="1800" b="1" dirty="0">
                <a:solidFill>
                  <a:prstClr val="black"/>
                </a:solidFill>
                <a:latin typeface="Verdana"/>
                <a:ea typeface="+mn-ea"/>
                <a:cs typeface="Verdana"/>
              </a:rPr>
              <a:t>enorme</a:t>
            </a:r>
            <a:r>
              <a:rPr lang="pt-BR" sz="1800" b="1" spc="5" dirty="0">
                <a:solidFill>
                  <a:prstClr val="black"/>
                </a:solidFill>
                <a:latin typeface="Verdana"/>
                <a:ea typeface="+mn-ea"/>
                <a:cs typeface="Verdana"/>
              </a:rPr>
              <a:t> </a:t>
            </a:r>
            <a:r>
              <a:rPr lang="pt-BR" sz="1800" b="1" spc="-5" dirty="0">
                <a:solidFill>
                  <a:prstClr val="black"/>
                </a:solidFill>
                <a:latin typeface="Verdana"/>
                <a:ea typeface="+mn-ea"/>
                <a:cs typeface="Verdana"/>
              </a:rPr>
              <a:t>desigualdade</a:t>
            </a:r>
            <a:r>
              <a:rPr lang="pt-BR" sz="1800" b="1" dirty="0">
                <a:solidFill>
                  <a:prstClr val="black"/>
                </a:solidFill>
                <a:latin typeface="Verdana"/>
                <a:ea typeface="+mn-ea"/>
                <a:cs typeface="Verdana"/>
              </a:rPr>
              <a:t> </a:t>
            </a:r>
            <a:r>
              <a:rPr lang="pt-BR" sz="1800" b="1" spc="10" dirty="0">
                <a:solidFill>
                  <a:prstClr val="black"/>
                </a:solidFill>
                <a:latin typeface="Verdana"/>
                <a:ea typeface="+mn-ea"/>
                <a:cs typeface="Verdana"/>
              </a:rPr>
              <a:t>no</a:t>
            </a:r>
            <a:r>
              <a:rPr lang="pt-BR" sz="1800" b="1" spc="15" dirty="0">
                <a:solidFill>
                  <a:prstClr val="black"/>
                </a:solidFill>
                <a:latin typeface="Verdana"/>
                <a:ea typeface="+mn-ea"/>
                <a:cs typeface="Verdana"/>
              </a:rPr>
              <a:t> </a:t>
            </a:r>
            <a:r>
              <a:rPr lang="pt-BR" sz="1800" b="1" spc="-5" dirty="0">
                <a:solidFill>
                  <a:prstClr val="black"/>
                </a:solidFill>
                <a:latin typeface="Verdana"/>
                <a:ea typeface="+mn-ea"/>
                <a:cs typeface="Verdana"/>
              </a:rPr>
              <a:t>acesso</a:t>
            </a:r>
            <a:r>
              <a:rPr lang="pt-BR" sz="1800" b="1" dirty="0">
                <a:solidFill>
                  <a:prstClr val="black"/>
                </a:solidFill>
                <a:latin typeface="Verdana"/>
                <a:ea typeface="+mn-ea"/>
                <a:cs typeface="Verdana"/>
              </a:rPr>
              <a:t> e</a:t>
            </a:r>
            <a:r>
              <a:rPr lang="pt-BR" sz="1800" b="1" spc="5" dirty="0">
                <a:solidFill>
                  <a:prstClr val="black"/>
                </a:solidFill>
                <a:latin typeface="Verdana"/>
                <a:ea typeface="+mn-ea"/>
                <a:cs typeface="Verdana"/>
              </a:rPr>
              <a:t> </a:t>
            </a:r>
            <a:r>
              <a:rPr lang="pt-BR" sz="1800" b="1" spc="-5" dirty="0">
                <a:solidFill>
                  <a:prstClr val="black"/>
                </a:solidFill>
                <a:latin typeface="Verdana"/>
                <a:ea typeface="+mn-ea"/>
                <a:cs typeface="Verdana"/>
              </a:rPr>
              <a:t>utilização</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dos</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recursos </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naturais. </a:t>
            </a:r>
            <a:endParaRPr lang="pt-BR" sz="1800" b="1" dirty="0"/>
          </a:p>
        </p:txBody>
      </p:sp>
      <p:pic>
        <p:nvPicPr>
          <p:cNvPr id="3" name="object 7"/>
          <p:cNvPicPr/>
          <p:nvPr/>
        </p:nvPicPr>
        <p:blipFill>
          <a:blip r:embed="rId2" cstate="print"/>
          <a:stretch>
            <a:fillRect/>
          </a:stretch>
        </p:blipFill>
        <p:spPr>
          <a:xfrm>
            <a:off x="5285984" y="2509350"/>
            <a:ext cx="3678554" cy="2685414"/>
          </a:xfrm>
          <a:prstGeom prst="rect">
            <a:avLst/>
          </a:prstGeom>
        </p:spPr>
      </p:pic>
    </p:spTree>
    <p:extLst>
      <p:ext uri="{BB962C8B-B14F-4D97-AF65-F5344CB8AC3E}">
        <p14:creationId xmlns:p14="http://schemas.microsoft.com/office/powerpoint/2010/main" val="2720448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578100" y="665163"/>
            <a:ext cx="6565900" cy="1341437"/>
          </a:xfrm>
          <a:prstGeom prst="rect">
            <a:avLst/>
          </a:prstGeom>
          <a:solidFill>
            <a:srgbClr val="00AFEF"/>
          </a:solidFill>
        </p:spPr>
        <p:txBody>
          <a:bodyPr vert="horz" wrap="square" lIns="0" tIns="186055" rIns="0" bIns="0" rtlCol="0">
            <a:spAutoFit/>
          </a:bodyPr>
          <a:lstStyle/>
          <a:p>
            <a:pPr marL="204470" marR="83185" indent="658749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 </a:t>
            </a:r>
            <a:r>
              <a:rPr sz="2800" b="1" spc="-770" dirty="0">
                <a:solidFill>
                  <a:schemeClr val="bg1"/>
                </a:solidFill>
                <a:latin typeface="Century Gothic"/>
                <a:cs typeface="Century Gothic"/>
              </a:rPr>
              <a:t> </a:t>
            </a:r>
            <a:r>
              <a:rPr sz="2800" b="1" spc="-5" dirty="0">
                <a:solidFill>
                  <a:schemeClr val="bg1"/>
                </a:solidFill>
                <a:latin typeface="Century Gothic"/>
                <a:cs typeface="Century Gothic"/>
              </a:rPr>
              <a:t>AMAZÔNIA:</a:t>
            </a:r>
            <a:r>
              <a:rPr sz="2800" b="1" spc="35" dirty="0">
                <a:solidFill>
                  <a:schemeClr val="bg1"/>
                </a:solidFill>
                <a:latin typeface="Century Gothic"/>
                <a:cs typeface="Century Gothic"/>
              </a:rPr>
              <a:t> </a:t>
            </a:r>
            <a:r>
              <a:rPr sz="2800" b="1" spc="-5" dirty="0">
                <a:solidFill>
                  <a:schemeClr val="bg1"/>
                </a:solidFill>
                <a:latin typeface="Century Gothic"/>
                <a:cs typeface="Century Gothic"/>
              </a:rPr>
              <a:t>DA</a:t>
            </a:r>
            <a:r>
              <a:rPr sz="2800" b="1" spc="10" dirty="0">
                <a:solidFill>
                  <a:schemeClr val="bg1"/>
                </a:solidFill>
                <a:latin typeface="Century Gothic"/>
                <a:cs typeface="Century Gothic"/>
              </a:rPr>
              <a:t> </a:t>
            </a:r>
            <a:r>
              <a:rPr sz="2800" b="1" spc="-10" dirty="0">
                <a:solidFill>
                  <a:schemeClr val="bg1"/>
                </a:solidFill>
                <a:latin typeface="Century Gothic"/>
                <a:cs typeface="Century Gothic"/>
              </a:rPr>
              <a:t>ESCUTA</a:t>
            </a:r>
            <a:r>
              <a:rPr sz="2800" b="1" spc="-5" dirty="0">
                <a:solidFill>
                  <a:schemeClr val="bg1"/>
                </a:solidFill>
                <a:latin typeface="Century Gothic"/>
                <a:cs typeface="Century Gothic"/>
              </a:rPr>
              <a:t> À</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30" dirty="0">
                <a:solidFill>
                  <a:schemeClr val="bg1"/>
                </a:solidFill>
                <a:latin typeface="Century Gothic"/>
                <a:cs typeface="Century Gothic"/>
              </a:rPr>
              <a:t> </a:t>
            </a:r>
            <a:r>
              <a:rPr sz="2800" b="1" spc="-5" dirty="0">
                <a:solidFill>
                  <a:schemeClr val="bg1"/>
                </a:solidFill>
                <a:latin typeface="Century Gothic"/>
                <a:cs typeface="Century Gothic"/>
              </a:rPr>
              <a:t>INTEGRAL</a:t>
            </a:r>
            <a:endParaRPr sz="2800" dirty="0">
              <a:solidFill>
                <a:schemeClr val="bg1"/>
              </a:solidFill>
              <a:latin typeface="Century Gothic"/>
              <a:cs typeface="Century Gothic"/>
            </a:endParaRPr>
          </a:p>
        </p:txBody>
      </p:sp>
      <p:sp>
        <p:nvSpPr>
          <p:cNvPr id="3" name="object 3"/>
          <p:cNvSpPr txBox="1"/>
          <p:nvPr/>
        </p:nvSpPr>
        <p:spPr>
          <a:xfrm>
            <a:off x="325677" y="2391234"/>
            <a:ext cx="8200153" cy="4405950"/>
          </a:xfrm>
          <a:prstGeom prst="rect">
            <a:avLst/>
          </a:prstGeom>
        </p:spPr>
        <p:txBody>
          <a:bodyPr vert="horz" wrap="square" lIns="0" tIns="13335" rIns="0" bIns="0" rtlCol="0">
            <a:spAutoFit/>
          </a:bodyPr>
          <a:lstStyle/>
          <a:p>
            <a:pPr marL="241300" indent="-228600" defTabSz="914400">
              <a:spcBef>
                <a:spcPts val="105"/>
              </a:spcBef>
              <a:buFont typeface="Arial"/>
              <a:buChar char="•"/>
              <a:tabLst>
                <a:tab pos="241300" algn="l"/>
              </a:tabLst>
            </a:pPr>
            <a:r>
              <a:rPr sz="2600" b="1" dirty="0">
                <a:solidFill>
                  <a:prstClr val="black"/>
                </a:solidFill>
                <a:latin typeface="Century Gothic"/>
                <a:cs typeface="Century Gothic"/>
              </a:rPr>
              <a:t>A</a:t>
            </a:r>
            <a:r>
              <a:rPr sz="2600" b="1" spc="-5" dirty="0">
                <a:solidFill>
                  <a:prstClr val="black"/>
                </a:solidFill>
                <a:latin typeface="Century Gothic"/>
                <a:cs typeface="Century Gothic"/>
              </a:rPr>
              <a:t> VOZ</a:t>
            </a:r>
            <a:r>
              <a:rPr sz="2600" b="1" dirty="0">
                <a:solidFill>
                  <a:prstClr val="black"/>
                </a:solidFill>
                <a:latin typeface="Century Gothic"/>
                <a:cs typeface="Century Gothic"/>
              </a:rPr>
              <a:t> E</a:t>
            </a:r>
            <a:r>
              <a:rPr sz="2600" b="1" spc="-15" dirty="0">
                <a:solidFill>
                  <a:prstClr val="black"/>
                </a:solidFill>
                <a:latin typeface="Century Gothic"/>
                <a:cs typeface="Century Gothic"/>
              </a:rPr>
              <a:t> </a:t>
            </a:r>
            <a:r>
              <a:rPr sz="2600" b="1" spc="5" dirty="0">
                <a:solidFill>
                  <a:prstClr val="black"/>
                </a:solidFill>
                <a:latin typeface="Century Gothic"/>
                <a:cs typeface="Century Gothic"/>
              </a:rPr>
              <a:t>O</a:t>
            </a:r>
            <a:r>
              <a:rPr sz="2600" b="1" dirty="0">
                <a:solidFill>
                  <a:prstClr val="black"/>
                </a:solidFill>
                <a:latin typeface="Century Gothic"/>
                <a:cs typeface="Century Gothic"/>
              </a:rPr>
              <a:t> CANTO</a:t>
            </a:r>
            <a:r>
              <a:rPr sz="2600" b="1" spc="-20" dirty="0">
                <a:solidFill>
                  <a:prstClr val="black"/>
                </a:solidFill>
                <a:latin typeface="Century Gothic"/>
                <a:cs typeface="Century Gothic"/>
              </a:rPr>
              <a:t> </a:t>
            </a:r>
            <a:r>
              <a:rPr sz="2600" b="1" dirty="0">
                <a:solidFill>
                  <a:prstClr val="black"/>
                </a:solidFill>
                <a:latin typeface="Century Gothic"/>
                <a:cs typeface="Century Gothic"/>
              </a:rPr>
              <a:t>DA</a:t>
            </a:r>
            <a:r>
              <a:rPr sz="2600" b="1" spc="-20" dirty="0">
                <a:solidFill>
                  <a:prstClr val="black"/>
                </a:solidFill>
                <a:latin typeface="Century Gothic"/>
                <a:cs typeface="Century Gothic"/>
              </a:rPr>
              <a:t> </a:t>
            </a:r>
            <a:r>
              <a:rPr sz="2600" b="1" spc="5" dirty="0">
                <a:solidFill>
                  <a:prstClr val="black"/>
                </a:solidFill>
                <a:latin typeface="Century Gothic"/>
                <a:cs typeface="Century Gothic"/>
              </a:rPr>
              <a:t>AMAZÔNIA</a:t>
            </a:r>
            <a:r>
              <a:rPr sz="2600" b="1" spc="-40" dirty="0">
                <a:solidFill>
                  <a:prstClr val="black"/>
                </a:solidFill>
                <a:latin typeface="Century Gothic"/>
                <a:cs typeface="Century Gothic"/>
              </a:rPr>
              <a:t> </a:t>
            </a:r>
            <a:r>
              <a:rPr sz="2600" b="1" dirty="0">
                <a:solidFill>
                  <a:prstClr val="black"/>
                </a:solidFill>
                <a:latin typeface="Century Gothic"/>
                <a:cs typeface="Century Gothic"/>
              </a:rPr>
              <a:t>COMO</a:t>
            </a:r>
            <a:r>
              <a:rPr sz="2600" b="1" spc="-10" dirty="0">
                <a:solidFill>
                  <a:prstClr val="black"/>
                </a:solidFill>
                <a:latin typeface="Century Gothic"/>
                <a:cs typeface="Century Gothic"/>
              </a:rPr>
              <a:t> </a:t>
            </a:r>
            <a:r>
              <a:rPr sz="2600" b="1" dirty="0">
                <a:solidFill>
                  <a:prstClr val="black"/>
                </a:solidFill>
                <a:latin typeface="Century Gothic"/>
                <a:cs typeface="Century Gothic"/>
              </a:rPr>
              <a:t>MENSAGEM</a:t>
            </a:r>
            <a:r>
              <a:rPr sz="2600" b="1" spc="-35" dirty="0">
                <a:solidFill>
                  <a:prstClr val="black"/>
                </a:solidFill>
                <a:latin typeface="Century Gothic"/>
                <a:cs typeface="Century Gothic"/>
              </a:rPr>
              <a:t> </a:t>
            </a:r>
            <a:r>
              <a:rPr sz="2600" b="1" dirty="0">
                <a:solidFill>
                  <a:prstClr val="black"/>
                </a:solidFill>
                <a:latin typeface="Century Gothic"/>
                <a:cs typeface="Century Gothic"/>
              </a:rPr>
              <a:t>DE</a:t>
            </a:r>
            <a:r>
              <a:rPr sz="2600" b="1" spc="-10" dirty="0">
                <a:solidFill>
                  <a:prstClr val="black"/>
                </a:solidFill>
                <a:latin typeface="Century Gothic"/>
                <a:cs typeface="Century Gothic"/>
              </a:rPr>
              <a:t> </a:t>
            </a:r>
            <a:r>
              <a:rPr sz="2600" b="1" spc="-5" dirty="0">
                <a:solidFill>
                  <a:prstClr val="black"/>
                </a:solidFill>
                <a:latin typeface="Century Gothic"/>
                <a:cs typeface="Century Gothic"/>
              </a:rPr>
              <a:t>VIDA</a:t>
            </a:r>
            <a:endParaRPr sz="2600" dirty="0">
              <a:solidFill>
                <a:prstClr val="black"/>
              </a:solidFill>
              <a:latin typeface="Century Gothic"/>
              <a:cs typeface="Century Gothic"/>
            </a:endParaRPr>
          </a:p>
          <a:p>
            <a:pPr defTabSz="914400">
              <a:spcBef>
                <a:spcPts val="55"/>
              </a:spcBef>
              <a:buClr>
                <a:srgbClr val="FFFF00"/>
              </a:buClr>
              <a:buFont typeface="Arial"/>
              <a:buChar char="•"/>
            </a:pPr>
            <a:endParaRPr sz="3100" dirty="0">
              <a:solidFill>
                <a:prstClr val="black"/>
              </a:solidFill>
              <a:latin typeface="Century Gothic"/>
              <a:cs typeface="Century Gothic"/>
            </a:endParaRPr>
          </a:p>
          <a:p>
            <a:pPr marL="698500" marR="5080" lvl="1" indent="-228600" defTabSz="914400">
              <a:lnSpc>
                <a:spcPct val="90000"/>
              </a:lnSpc>
              <a:buFont typeface="Arial"/>
              <a:buChar char="•"/>
              <a:tabLst>
                <a:tab pos="699135" algn="l"/>
              </a:tabLst>
            </a:pPr>
            <a:r>
              <a:rPr sz="2800" spc="-5" dirty="0">
                <a:solidFill>
                  <a:prstClr val="black"/>
                </a:solidFill>
                <a:latin typeface="Century Gothic"/>
                <a:cs typeface="Century Gothic"/>
              </a:rPr>
              <a:t>A</a:t>
            </a:r>
            <a:r>
              <a:rPr sz="2800" dirty="0">
                <a:solidFill>
                  <a:prstClr val="black"/>
                </a:solidFill>
                <a:latin typeface="Century Gothic"/>
                <a:cs typeface="Century Gothic"/>
              </a:rPr>
              <a:t> </a:t>
            </a:r>
            <a:r>
              <a:rPr sz="2800" spc="-10" dirty="0">
                <a:solidFill>
                  <a:prstClr val="black"/>
                </a:solidFill>
                <a:latin typeface="Century Gothic"/>
                <a:cs typeface="Century Gothic"/>
              </a:rPr>
              <a:t>busca</a:t>
            </a:r>
            <a:r>
              <a:rPr sz="2800" spc="15" dirty="0">
                <a:solidFill>
                  <a:prstClr val="black"/>
                </a:solidFill>
                <a:latin typeface="Century Gothic"/>
                <a:cs typeface="Century Gothic"/>
              </a:rPr>
              <a:t> </a:t>
            </a:r>
            <a:r>
              <a:rPr sz="2800" spc="-5" dirty="0">
                <a:solidFill>
                  <a:prstClr val="black"/>
                </a:solidFill>
                <a:latin typeface="Century Gothic"/>
                <a:cs typeface="Century Gothic"/>
              </a:rPr>
              <a:t>dos povos</a:t>
            </a:r>
            <a:r>
              <a:rPr sz="2800" spc="10" dirty="0">
                <a:solidFill>
                  <a:prstClr val="black"/>
                </a:solidFill>
                <a:latin typeface="Century Gothic"/>
                <a:cs typeface="Century Gothic"/>
              </a:rPr>
              <a:t> </a:t>
            </a:r>
            <a:r>
              <a:rPr sz="2800" spc="-5" dirty="0">
                <a:solidFill>
                  <a:prstClr val="black"/>
                </a:solidFill>
                <a:latin typeface="Century Gothic"/>
                <a:cs typeface="Century Gothic"/>
              </a:rPr>
              <a:t>indígenas</a:t>
            </a:r>
            <a:r>
              <a:rPr sz="2800" spc="5" dirty="0">
                <a:solidFill>
                  <a:prstClr val="black"/>
                </a:solidFill>
                <a:latin typeface="Century Gothic"/>
                <a:cs typeface="Century Gothic"/>
              </a:rPr>
              <a:t> </a:t>
            </a:r>
            <a:r>
              <a:rPr sz="2800" spc="-5" dirty="0">
                <a:solidFill>
                  <a:prstClr val="black"/>
                </a:solidFill>
                <a:latin typeface="Century Gothic"/>
                <a:cs typeface="Century Gothic"/>
              </a:rPr>
              <a:t>amazônicos</a:t>
            </a:r>
            <a:r>
              <a:rPr sz="2800" spc="15" dirty="0">
                <a:solidFill>
                  <a:prstClr val="black"/>
                </a:solidFill>
                <a:latin typeface="Century Gothic"/>
                <a:cs typeface="Century Gothic"/>
              </a:rPr>
              <a:t> </a:t>
            </a:r>
            <a:r>
              <a:rPr sz="2800" spc="-10" dirty="0">
                <a:solidFill>
                  <a:prstClr val="black"/>
                </a:solidFill>
                <a:latin typeface="Century Gothic"/>
                <a:cs typeface="Century Gothic"/>
              </a:rPr>
              <a:t>pela</a:t>
            </a:r>
            <a:r>
              <a:rPr sz="2800" spc="15" dirty="0">
                <a:solidFill>
                  <a:prstClr val="black"/>
                </a:solidFill>
                <a:latin typeface="Century Gothic"/>
                <a:cs typeface="Century Gothic"/>
              </a:rPr>
              <a:t> </a:t>
            </a:r>
            <a:r>
              <a:rPr sz="2800" spc="-5" dirty="0">
                <a:solidFill>
                  <a:prstClr val="black"/>
                </a:solidFill>
                <a:latin typeface="Century Gothic"/>
                <a:cs typeface="Century Gothic"/>
              </a:rPr>
              <a:t>vida</a:t>
            </a:r>
            <a:r>
              <a:rPr sz="2800" spc="40" dirty="0">
                <a:solidFill>
                  <a:prstClr val="black"/>
                </a:solidFill>
                <a:latin typeface="Century Gothic"/>
                <a:cs typeface="Century Gothic"/>
              </a:rPr>
              <a:t> </a:t>
            </a:r>
            <a:r>
              <a:rPr sz="2800" spc="-5" dirty="0">
                <a:solidFill>
                  <a:prstClr val="black"/>
                </a:solidFill>
                <a:latin typeface="Century Gothic"/>
                <a:cs typeface="Century Gothic"/>
              </a:rPr>
              <a:t>em </a:t>
            </a:r>
            <a:r>
              <a:rPr sz="2800" dirty="0">
                <a:solidFill>
                  <a:prstClr val="black"/>
                </a:solidFill>
                <a:latin typeface="Century Gothic"/>
                <a:cs typeface="Century Gothic"/>
              </a:rPr>
              <a:t> </a:t>
            </a:r>
            <a:r>
              <a:rPr sz="2800" spc="-5" dirty="0">
                <a:solidFill>
                  <a:prstClr val="black"/>
                </a:solidFill>
                <a:latin typeface="Century Gothic"/>
                <a:cs typeface="Century Gothic"/>
              </a:rPr>
              <a:t>abundância</a:t>
            </a:r>
            <a:r>
              <a:rPr sz="2800" spc="55" dirty="0">
                <a:solidFill>
                  <a:prstClr val="black"/>
                </a:solidFill>
                <a:latin typeface="Century Gothic"/>
                <a:cs typeface="Century Gothic"/>
              </a:rPr>
              <a:t> </a:t>
            </a:r>
            <a:r>
              <a:rPr sz="2800" spc="-5" dirty="0">
                <a:solidFill>
                  <a:prstClr val="black"/>
                </a:solidFill>
                <a:latin typeface="Century Gothic"/>
                <a:cs typeface="Century Gothic"/>
              </a:rPr>
              <a:t>se</a:t>
            </a:r>
            <a:r>
              <a:rPr sz="2800" spc="75" dirty="0">
                <a:solidFill>
                  <a:prstClr val="black"/>
                </a:solidFill>
                <a:latin typeface="Century Gothic"/>
                <a:cs typeface="Century Gothic"/>
              </a:rPr>
              <a:t> </a:t>
            </a:r>
            <a:r>
              <a:rPr sz="2800" spc="-5" dirty="0">
                <a:solidFill>
                  <a:prstClr val="black"/>
                </a:solidFill>
                <a:latin typeface="Century Gothic"/>
                <a:cs typeface="Century Gothic"/>
              </a:rPr>
              <a:t>concretiza</a:t>
            </a:r>
            <a:r>
              <a:rPr sz="2800" spc="70" dirty="0">
                <a:solidFill>
                  <a:prstClr val="black"/>
                </a:solidFill>
                <a:latin typeface="Century Gothic"/>
                <a:cs typeface="Century Gothic"/>
              </a:rPr>
              <a:t> </a:t>
            </a:r>
            <a:r>
              <a:rPr sz="2800" spc="-5" dirty="0">
                <a:solidFill>
                  <a:prstClr val="black"/>
                </a:solidFill>
                <a:latin typeface="Century Gothic"/>
                <a:cs typeface="Century Gothic"/>
              </a:rPr>
              <a:t>no</a:t>
            </a:r>
            <a:r>
              <a:rPr sz="2800" spc="70" dirty="0">
                <a:solidFill>
                  <a:prstClr val="black"/>
                </a:solidFill>
                <a:latin typeface="Century Gothic"/>
                <a:cs typeface="Century Gothic"/>
              </a:rPr>
              <a:t> </a:t>
            </a:r>
            <a:r>
              <a:rPr sz="2800" spc="-10" dirty="0">
                <a:solidFill>
                  <a:prstClr val="black"/>
                </a:solidFill>
                <a:latin typeface="Century Gothic"/>
                <a:cs typeface="Century Gothic"/>
              </a:rPr>
              <a:t>que</a:t>
            </a:r>
            <a:r>
              <a:rPr sz="2800" spc="70" dirty="0">
                <a:solidFill>
                  <a:prstClr val="black"/>
                </a:solidFill>
                <a:latin typeface="Century Gothic"/>
                <a:cs typeface="Century Gothic"/>
              </a:rPr>
              <a:t> </a:t>
            </a:r>
            <a:r>
              <a:rPr sz="2800" spc="-5" dirty="0">
                <a:solidFill>
                  <a:prstClr val="black"/>
                </a:solidFill>
                <a:latin typeface="Century Gothic"/>
                <a:cs typeface="Century Gothic"/>
              </a:rPr>
              <a:t>eles</a:t>
            </a:r>
            <a:r>
              <a:rPr sz="2800" spc="75" dirty="0">
                <a:solidFill>
                  <a:prstClr val="black"/>
                </a:solidFill>
                <a:latin typeface="Century Gothic"/>
                <a:cs typeface="Century Gothic"/>
              </a:rPr>
              <a:t> </a:t>
            </a:r>
            <a:r>
              <a:rPr sz="2800" spc="-5" dirty="0">
                <a:solidFill>
                  <a:prstClr val="black"/>
                </a:solidFill>
                <a:latin typeface="Century Gothic"/>
                <a:cs typeface="Century Gothic"/>
              </a:rPr>
              <a:t>chamam</a:t>
            </a:r>
            <a:r>
              <a:rPr sz="2800" spc="75" dirty="0">
                <a:solidFill>
                  <a:prstClr val="black"/>
                </a:solidFill>
                <a:latin typeface="Century Gothic"/>
                <a:cs typeface="Century Gothic"/>
              </a:rPr>
              <a:t> </a:t>
            </a:r>
            <a:r>
              <a:rPr sz="2800" spc="-5" dirty="0">
                <a:solidFill>
                  <a:prstClr val="black"/>
                </a:solidFill>
                <a:latin typeface="Century Gothic"/>
                <a:cs typeface="Century Gothic"/>
              </a:rPr>
              <a:t>de </a:t>
            </a:r>
            <a:r>
              <a:rPr sz="2800" dirty="0">
                <a:solidFill>
                  <a:prstClr val="black"/>
                </a:solidFill>
                <a:latin typeface="Century Gothic"/>
                <a:cs typeface="Century Gothic"/>
              </a:rPr>
              <a:t> </a:t>
            </a:r>
            <a:r>
              <a:rPr sz="2800" spc="-5" dirty="0">
                <a:solidFill>
                  <a:prstClr val="black"/>
                </a:solidFill>
                <a:latin typeface="Century Gothic"/>
                <a:cs typeface="Century Gothic"/>
              </a:rPr>
              <a:t>"</a:t>
            </a:r>
            <a:r>
              <a:rPr sz="2800" b="1" spc="-5" dirty="0">
                <a:solidFill>
                  <a:prstClr val="black"/>
                </a:solidFill>
                <a:latin typeface="Century Gothic"/>
                <a:cs typeface="Century Gothic"/>
              </a:rPr>
              <a:t>bem</a:t>
            </a:r>
            <a:r>
              <a:rPr sz="2800" b="1" spc="5" dirty="0">
                <a:solidFill>
                  <a:prstClr val="black"/>
                </a:solidFill>
                <a:latin typeface="Century Gothic"/>
                <a:cs typeface="Century Gothic"/>
              </a:rPr>
              <a:t> </a:t>
            </a:r>
            <a:r>
              <a:rPr sz="2800" b="1" spc="-5" dirty="0">
                <a:solidFill>
                  <a:prstClr val="black"/>
                </a:solidFill>
                <a:latin typeface="Century Gothic"/>
                <a:cs typeface="Century Gothic"/>
              </a:rPr>
              <a:t>viver</a:t>
            </a:r>
            <a:r>
              <a:rPr sz="2800" spc="-5" dirty="0">
                <a:solidFill>
                  <a:prstClr val="black"/>
                </a:solidFill>
                <a:latin typeface="Century Gothic"/>
                <a:cs typeface="Century Gothic"/>
              </a:rPr>
              <a:t>",</a:t>
            </a:r>
            <a:r>
              <a:rPr sz="2800" dirty="0">
                <a:solidFill>
                  <a:prstClr val="black"/>
                </a:solidFill>
                <a:latin typeface="Century Gothic"/>
                <a:cs typeface="Century Gothic"/>
              </a:rPr>
              <a:t> </a:t>
            </a:r>
            <a:r>
              <a:rPr sz="2800" spc="-5" dirty="0">
                <a:solidFill>
                  <a:prstClr val="black"/>
                </a:solidFill>
                <a:latin typeface="Century Gothic"/>
                <a:cs typeface="Century Gothic"/>
              </a:rPr>
              <a:t>e</a:t>
            </a:r>
            <a:r>
              <a:rPr sz="2800" spc="-15" dirty="0">
                <a:solidFill>
                  <a:prstClr val="black"/>
                </a:solidFill>
                <a:latin typeface="Century Gothic"/>
                <a:cs typeface="Century Gothic"/>
              </a:rPr>
              <a:t> </a:t>
            </a:r>
            <a:r>
              <a:rPr sz="2800" spc="-5" dirty="0">
                <a:solidFill>
                  <a:prstClr val="black"/>
                </a:solidFill>
                <a:latin typeface="Century Gothic"/>
                <a:cs typeface="Century Gothic"/>
              </a:rPr>
              <a:t>que</a:t>
            </a:r>
            <a:r>
              <a:rPr sz="2800" spc="10" dirty="0">
                <a:solidFill>
                  <a:prstClr val="black"/>
                </a:solidFill>
                <a:latin typeface="Century Gothic"/>
                <a:cs typeface="Century Gothic"/>
              </a:rPr>
              <a:t> </a:t>
            </a:r>
            <a:r>
              <a:rPr sz="2800" spc="-5" dirty="0">
                <a:solidFill>
                  <a:prstClr val="black"/>
                </a:solidFill>
                <a:latin typeface="Century Gothic"/>
                <a:cs typeface="Century Gothic"/>
              </a:rPr>
              <a:t>se</a:t>
            </a:r>
            <a:r>
              <a:rPr sz="2800" spc="-10" dirty="0">
                <a:solidFill>
                  <a:prstClr val="black"/>
                </a:solidFill>
                <a:latin typeface="Century Gothic"/>
                <a:cs typeface="Century Gothic"/>
              </a:rPr>
              <a:t> </a:t>
            </a:r>
            <a:r>
              <a:rPr sz="2800" spc="-5" dirty="0">
                <a:solidFill>
                  <a:prstClr val="black"/>
                </a:solidFill>
                <a:latin typeface="Century Gothic"/>
                <a:cs typeface="Century Gothic"/>
              </a:rPr>
              <a:t>realiza</a:t>
            </a:r>
            <a:r>
              <a:rPr sz="2800" dirty="0">
                <a:solidFill>
                  <a:prstClr val="black"/>
                </a:solidFill>
                <a:latin typeface="Century Gothic"/>
                <a:cs typeface="Century Gothic"/>
              </a:rPr>
              <a:t> </a:t>
            </a:r>
            <a:r>
              <a:rPr sz="2800" spc="-5" dirty="0">
                <a:solidFill>
                  <a:prstClr val="black"/>
                </a:solidFill>
                <a:latin typeface="Century Gothic"/>
                <a:cs typeface="Century Gothic"/>
              </a:rPr>
              <a:t>plenamente</a:t>
            </a:r>
            <a:r>
              <a:rPr sz="2800" spc="50" dirty="0">
                <a:solidFill>
                  <a:prstClr val="black"/>
                </a:solidFill>
                <a:latin typeface="Century Gothic"/>
                <a:cs typeface="Century Gothic"/>
              </a:rPr>
              <a:t> </a:t>
            </a:r>
            <a:r>
              <a:rPr sz="2800" spc="-5" dirty="0">
                <a:solidFill>
                  <a:prstClr val="black"/>
                </a:solidFill>
                <a:latin typeface="Century Gothic"/>
                <a:cs typeface="Century Gothic"/>
              </a:rPr>
              <a:t>nas</a:t>
            </a:r>
            <a:r>
              <a:rPr sz="2800" dirty="0">
                <a:solidFill>
                  <a:prstClr val="black"/>
                </a:solidFill>
                <a:latin typeface="Century Gothic"/>
                <a:cs typeface="Century Gothic"/>
              </a:rPr>
              <a:t> Bem- </a:t>
            </a:r>
            <a:r>
              <a:rPr sz="2800" spc="5" dirty="0">
                <a:solidFill>
                  <a:prstClr val="black"/>
                </a:solidFill>
                <a:latin typeface="Century Gothic"/>
                <a:cs typeface="Century Gothic"/>
              </a:rPr>
              <a:t> </a:t>
            </a:r>
            <a:r>
              <a:rPr sz="2800" spc="-5" dirty="0">
                <a:solidFill>
                  <a:prstClr val="black"/>
                </a:solidFill>
                <a:latin typeface="Century Gothic"/>
                <a:cs typeface="Century Gothic"/>
              </a:rPr>
              <a:t>Aventuranças.</a:t>
            </a:r>
            <a:r>
              <a:rPr sz="2800" spc="45" dirty="0">
                <a:solidFill>
                  <a:prstClr val="black"/>
                </a:solidFill>
                <a:latin typeface="Century Gothic"/>
                <a:cs typeface="Century Gothic"/>
              </a:rPr>
              <a:t> </a:t>
            </a:r>
            <a:r>
              <a:rPr sz="2800" spc="-5" dirty="0">
                <a:solidFill>
                  <a:prstClr val="black"/>
                </a:solidFill>
                <a:latin typeface="Century Gothic"/>
                <a:cs typeface="Century Gothic"/>
              </a:rPr>
              <a:t>Trata-se</a:t>
            </a:r>
            <a:r>
              <a:rPr sz="2800" spc="15" dirty="0">
                <a:solidFill>
                  <a:prstClr val="black"/>
                </a:solidFill>
                <a:latin typeface="Century Gothic"/>
                <a:cs typeface="Century Gothic"/>
              </a:rPr>
              <a:t> </a:t>
            </a:r>
            <a:r>
              <a:rPr sz="2800" spc="-10" dirty="0">
                <a:solidFill>
                  <a:prstClr val="black"/>
                </a:solidFill>
                <a:latin typeface="Century Gothic"/>
                <a:cs typeface="Century Gothic"/>
              </a:rPr>
              <a:t>de</a:t>
            </a:r>
            <a:r>
              <a:rPr sz="2800" spc="-5" dirty="0">
                <a:solidFill>
                  <a:prstClr val="black"/>
                </a:solidFill>
                <a:latin typeface="Century Gothic"/>
                <a:cs typeface="Century Gothic"/>
              </a:rPr>
              <a:t> viver em</a:t>
            </a:r>
            <a:r>
              <a:rPr sz="2800" spc="-10" dirty="0">
                <a:solidFill>
                  <a:prstClr val="black"/>
                </a:solidFill>
                <a:latin typeface="Century Gothic"/>
                <a:cs typeface="Century Gothic"/>
              </a:rPr>
              <a:t> </a:t>
            </a:r>
            <a:r>
              <a:rPr sz="2800" dirty="0">
                <a:solidFill>
                  <a:prstClr val="black"/>
                </a:solidFill>
                <a:latin typeface="Century Gothic"/>
                <a:cs typeface="Century Gothic"/>
              </a:rPr>
              <a:t>harmonia</a:t>
            </a:r>
            <a:r>
              <a:rPr sz="2800" spc="-5" dirty="0">
                <a:solidFill>
                  <a:prstClr val="black"/>
                </a:solidFill>
                <a:latin typeface="Century Gothic"/>
                <a:cs typeface="Century Gothic"/>
              </a:rPr>
              <a:t> consigo </a:t>
            </a:r>
            <a:r>
              <a:rPr sz="2800" dirty="0">
                <a:solidFill>
                  <a:prstClr val="black"/>
                </a:solidFill>
                <a:latin typeface="Century Gothic"/>
                <a:cs typeface="Century Gothic"/>
              </a:rPr>
              <a:t> </a:t>
            </a:r>
            <a:r>
              <a:rPr sz="2800" spc="-5" dirty="0">
                <a:solidFill>
                  <a:prstClr val="black"/>
                </a:solidFill>
                <a:latin typeface="Century Gothic"/>
                <a:cs typeface="Century Gothic"/>
              </a:rPr>
              <a:t>mesmo,</a:t>
            </a:r>
            <a:r>
              <a:rPr sz="2800" dirty="0">
                <a:solidFill>
                  <a:prstClr val="black"/>
                </a:solidFill>
                <a:latin typeface="Century Gothic"/>
                <a:cs typeface="Century Gothic"/>
              </a:rPr>
              <a:t> </a:t>
            </a:r>
            <a:r>
              <a:rPr sz="2800" spc="-5" dirty="0">
                <a:solidFill>
                  <a:prstClr val="black"/>
                </a:solidFill>
                <a:latin typeface="Century Gothic"/>
                <a:cs typeface="Century Gothic"/>
              </a:rPr>
              <a:t>com</a:t>
            </a:r>
            <a:r>
              <a:rPr sz="2800" spc="10" dirty="0">
                <a:solidFill>
                  <a:prstClr val="black"/>
                </a:solidFill>
                <a:latin typeface="Century Gothic"/>
                <a:cs typeface="Century Gothic"/>
              </a:rPr>
              <a:t> </a:t>
            </a:r>
            <a:r>
              <a:rPr sz="2800" spc="-5" dirty="0">
                <a:solidFill>
                  <a:prstClr val="black"/>
                </a:solidFill>
                <a:latin typeface="Century Gothic"/>
                <a:cs typeface="Century Gothic"/>
              </a:rPr>
              <a:t>a natureza,</a:t>
            </a:r>
            <a:r>
              <a:rPr sz="2800" spc="10" dirty="0">
                <a:solidFill>
                  <a:prstClr val="black"/>
                </a:solidFill>
                <a:latin typeface="Century Gothic"/>
                <a:cs typeface="Century Gothic"/>
              </a:rPr>
              <a:t> </a:t>
            </a:r>
            <a:r>
              <a:rPr sz="2800" spc="-5" dirty="0">
                <a:solidFill>
                  <a:prstClr val="black"/>
                </a:solidFill>
                <a:latin typeface="Century Gothic"/>
                <a:cs typeface="Century Gothic"/>
              </a:rPr>
              <a:t>com</a:t>
            </a:r>
            <a:r>
              <a:rPr sz="2800" spc="10" dirty="0">
                <a:solidFill>
                  <a:prstClr val="black"/>
                </a:solidFill>
                <a:latin typeface="Century Gothic"/>
                <a:cs typeface="Century Gothic"/>
              </a:rPr>
              <a:t> </a:t>
            </a:r>
            <a:r>
              <a:rPr sz="2800" dirty="0">
                <a:solidFill>
                  <a:prstClr val="black"/>
                </a:solidFill>
                <a:latin typeface="Century Gothic"/>
                <a:cs typeface="Century Gothic"/>
              </a:rPr>
              <a:t>os</a:t>
            </a:r>
            <a:r>
              <a:rPr sz="2800" spc="-10" dirty="0">
                <a:solidFill>
                  <a:prstClr val="black"/>
                </a:solidFill>
                <a:latin typeface="Century Gothic"/>
                <a:cs typeface="Century Gothic"/>
              </a:rPr>
              <a:t> </a:t>
            </a:r>
            <a:r>
              <a:rPr sz="2800" spc="-5" dirty="0">
                <a:solidFill>
                  <a:prstClr val="black"/>
                </a:solidFill>
                <a:latin typeface="Century Gothic"/>
                <a:cs typeface="Century Gothic"/>
              </a:rPr>
              <a:t>seres</a:t>
            </a:r>
            <a:r>
              <a:rPr sz="2800" spc="25" dirty="0">
                <a:solidFill>
                  <a:prstClr val="black"/>
                </a:solidFill>
                <a:latin typeface="Century Gothic"/>
                <a:cs typeface="Century Gothic"/>
              </a:rPr>
              <a:t> </a:t>
            </a:r>
            <a:r>
              <a:rPr sz="2800" spc="-5" dirty="0">
                <a:solidFill>
                  <a:prstClr val="black"/>
                </a:solidFill>
                <a:latin typeface="Century Gothic"/>
                <a:cs typeface="Century Gothic"/>
              </a:rPr>
              <a:t>humanos</a:t>
            </a:r>
            <a:r>
              <a:rPr sz="2800" dirty="0">
                <a:solidFill>
                  <a:prstClr val="black"/>
                </a:solidFill>
                <a:latin typeface="Century Gothic"/>
                <a:cs typeface="Century Gothic"/>
              </a:rPr>
              <a:t> </a:t>
            </a:r>
            <a:r>
              <a:rPr sz="2800" spc="-5" dirty="0">
                <a:solidFill>
                  <a:prstClr val="black"/>
                </a:solidFill>
                <a:latin typeface="Century Gothic"/>
                <a:cs typeface="Century Gothic"/>
              </a:rPr>
              <a:t>e</a:t>
            </a:r>
            <a:r>
              <a:rPr sz="2800" spc="5" dirty="0">
                <a:solidFill>
                  <a:prstClr val="black"/>
                </a:solidFill>
                <a:latin typeface="Century Gothic"/>
                <a:cs typeface="Century Gothic"/>
              </a:rPr>
              <a:t> </a:t>
            </a:r>
            <a:r>
              <a:rPr sz="2800" spc="-5" dirty="0">
                <a:solidFill>
                  <a:prstClr val="black"/>
                </a:solidFill>
                <a:latin typeface="Century Gothic"/>
                <a:cs typeface="Century Gothic"/>
              </a:rPr>
              <a:t>com</a:t>
            </a:r>
            <a:r>
              <a:rPr sz="2800" spc="5" dirty="0">
                <a:solidFill>
                  <a:prstClr val="black"/>
                </a:solidFill>
                <a:latin typeface="Century Gothic"/>
                <a:cs typeface="Century Gothic"/>
              </a:rPr>
              <a:t> </a:t>
            </a:r>
            <a:r>
              <a:rPr sz="2800" spc="-5" dirty="0">
                <a:solidFill>
                  <a:prstClr val="black"/>
                </a:solidFill>
                <a:latin typeface="Century Gothic"/>
                <a:cs typeface="Century Gothic"/>
              </a:rPr>
              <a:t>o </a:t>
            </a:r>
            <a:r>
              <a:rPr sz="2800" spc="-760" dirty="0">
                <a:solidFill>
                  <a:prstClr val="black"/>
                </a:solidFill>
                <a:latin typeface="Century Gothic"/>
                <a:cs typeface="Century Gothic"/>
              </a:rPr>
              <a:t> </a:t>
            </a:r>
            <a:r>
              <a:rPr sz="2800" spc="-10" dirty="0">
                <a:solidFill>
                  <a:prstClr val="black"/>
                </a:solidFill>
                <a:latin typeface="Century Gothic"/>
                <a:cs typeface="Century Gothic"/>
              </a:rPr>
              <a:t>ser</a:t>
            </a:r>
            <a:r>
              <a:rPr sz="2800" spc="10" dirty="0">
                <a:solidFill>
                  <a:prstClr val="black"/>
                </a:solidFill>
                <a:latin typeface="Century Gothic"/>
                <a:cs typeface="Century Gothic"/>
              </a:rPr>
              <a:t> </a:t>
            </a:r>
            <a:r>
              <a:rPr sz="2800" spc="-10" dirty="0">
                <a:solidFill>
                  <a:prstClr val="black"/>
                </a:solidFill>
                <a:latin typeface="Century Gothic"/>
                <a:cs typeface="Century Gothic"/>
              </a:rPr>
              <a:t>supremo</a:t>
            </a:r>
            <a:r>
              <a:rPr sz="2800" spc="25" dirty="0">
                <a:solidFill>
                  <a:prstClr val="black"/>
                </a:solidFill>
                <a:latin typeface="Century Gothic"/>
                <a:cs typeface="Century Gothic"/>
              </a:rPr>
              <a:t> </a:t>
            </a:r>
            <a:r>
              <a:rPr sz="2800" spc="-5" dirty="0">
                <a:solidFill>
                  <a:prstClr val="black"/>
                </a:solidFill>
                <a:latin typeface="Century Gothic"/>
                <a:cs typeface="Century Gothic"/>
              </a:rPr>
              <a:t>(9)</a:t>
            </a:r>
            <a:endParaRPr sz="2800" dirty="0">
              <a:solidFill>
                <a:prstClr val="black"/>
              </a:solidFill>
              <a:latin typeface="Century Gothic"/>
              <a:cs typeface="Century Gothic"/>
            </a:endParaRPr>
          </a:p>
        </p:txBody>
      </p:sp>
    </p:spTree>
    <p:extLst>
      <p:ext uri="{BB962C8B-B14F-4D97-AF65-F5344CB8AC3E}">
        <p14:creationId xmlns:p14="http://schemas.microsoft.com/office/powerpoint/2010/main" val="264492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665163"/>
            <a:ext cx="6892925" cy="1341437"/>
          </a:xfrm>
          <a:prstGeom prst="rect">
            <a:avLst/>
          </a:prstGeom>
          <a:solidFill>
            <a:srgbClr val="00AFEF"/>
          </a:solidFill>
        </p:spPr>
        <p:txBody>
          <a:bodyPr vert="horz" wrap="square" lIns="0" tIns="186055" rIns="0" bIns="0" rtlCol="0">
            <a:spAutoFit/>
          </a:bodyPr>
          <a:lstStyle/>
          <a:p>
            <a:pPr marL="541020" marR="82550" indent="6686550">
              <a:lnSpc>
                <a:spcPts val="3030"/>
              </a:lnSpc>
              <a:spcBef>
                <a:spcPts val="1465"/>
              </a:spcBef>
              <a:tabLst>
                <a:tab pos="4789805" algn="l"/>
              </a:tabLst>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 </a:t>
            </a:r>
            <a:r>
              <a:rPr sz="2800" b="1" spc="-770" dirty="0">
                <a:solidFill>
                  <a:schemeClr val="bg1"/>
                </a:solidFill>
                <a:latin typeface="Century Gothic"/>
                <a:cs typeface="Century Gothic"/>
              </a:rPr>
              <a:t> </a:t>
            </a:r>
            <a:r>
              <a:rPr sz="2800" b="1" spc="-5" dirty="0">
                <a:solidFill>
                  <a:schemeClr val="bg1"/>
                </a:solidFill>
                <a:latin typeface="Century Gothic"/>
                <a:cs typeface="Century Gothic"/>
              </a:rPr>
              <a:t>AMAZÔNIA:</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DA</a:t>
            </a:r>
            <a:r>
              <a:rPr sz="2800" b="1" spc="30" dirty="0">
                <a:solidFill>
                  <a:schemeClr val="bg1"/>
                </a:solidFill>
                <a:latin typeface="Century Gothic"/>
                <a:cs typeface="Century Gothic"/>
              </a:rPr>
              <a:t> </a:t>
            </a:r>
            <a:r>
              <a:rPr sz="2800" b="1" spc="-10" dirty="0">
                <a:solidFill>
                  <a:schemeClr val="bg1"/>
                </a:solidFill>
                <a:latin typeface="Century Gothic"/>
                <a:cs typeface="Century Gothic"/>
              </a:rPr>
              <a:t>ESCUTA</a:t>
            </a:r>
            <a:r>
              <a:rPr lang="pt-BR" sz="2800" b="1" spc="-10" dirty="0">
                <a:solidFill>
                  <a:schemeClr val="bg1"/>
                </a:solidFill>
                <a:latin typeface="Century Gothic"/>
                <a:cs typeface="Century Gothic"/>
              </a:rPr>
              <a:t> </a:t>
            </a:r>
            <a:r>
              <a:rPr sz="2800" b="1" spc="-5" dirty="0">
                <a:solidFill>
                  <a:schemeClr val="bg1"/>
                </a:solidFill>
                <a:latin typeface="Century Gothic"/>
                <a:cs typeface="Century Gothic"/>
              </a:rPr>
              <a:t>À</a:t>
            </a:r>
            <a:r>
              <a:rPr sz="2800" b="1" spc="-40"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0" dirty="0">
                <a:solidFill>
                  <a:schemeClr val="bg1"/>
                </a:solidFill>
                <a:latin typeface="Century Gothic"/>
                <a:cs typeface="Century Gothic"/>
              </a:rPr>
              <a:t> </a:t>
            </a:r>
            <a:r>
              <a:rPr sz="2800" b="1" spc="-5" dirty="0">
                <a:solidFill>
                  <a:schemeClr val="bg1"/>
                </a:solidFill>
                <a:latin typeface="Century Gothic"/>
                <a:cs typeface="Century Gothic"/>
              </a:rPr>
              <a:t>INTEGRAL</a:t>
            </a:r>
            <a:endParaRPr sz="2800" dirty="0">
              <a:solidFill>
                <a:schemeClr val="bg1"/>
              </a:solidFill>
              <a:latin typeface="Century Gothic"/>
              <a:cs typeface="Century Gothic"/>
            </a:endParaRPr>
          </a:p>
        </p:txBody>
      </p:sp>
      <p:sp>
        <p:nvSpPr>
          <p:cNvPr id="3" name="object 3"/>
          <p:cNvSpPr txBox="1"/>
          <p:nvPr/>
        </p:nvSpPr>
        <p:spPr>
          <a:xfrm>
            <a:off x="137786" y="2251966"/>
            <a:ext cx="8398996" cy="4018151"/>
          </a:xfrm>
          <a:prstGeom prst="rect">
            <a:avLst/>
          </a:prstGeom>
        </p:spPr>
        <p:txBody>
          <a:bodyPr vert="horz" wrap="square" lIns="0" tIns="13335" rIns="0" bIns="0" rtlCol="0">
            <a:spAutoFit/>
          </a:bodyPr>
          <a:lstStyle/>
          <a:p>
            <a:pPr marL="241300" indent="-228600" defTabSz="914400">
              <a:spcBef>
                <a:spcPts val="105"/>
              </a:spcBef>
              <a:buFont typeface="Arial"/>
              <a:buChar char="•"/>
              <a:tabLst>
                <a:tab pos="241300" algn="l"/>
              </a:tabLst>
            </a:pPr>
            <a:r>
              <a:rPr sz="2600" b="1" dirty="0">
                <a:solidFill>
                  <a:prstClr val="black"/>
                </a:solidFill>
                <a:latin typeface="Century Gothic"/>
                <a:cs typeface="Century Gothic"/>
              </a:rPr>
              <a:t>A </a:t>
            </a:r>
            <a:r>
              <a:rPr sz="2600" b="1" spc="-5" dirty="0">
                <a:solidFill>
                  <a:prstClr val="black"/>
                </a:solidFill>
                <a:latin typeface="Century Gothic"/>
                <a:cs typeface="Century Gothic"/>
              </a:rPr>
              <a:t>VOZ</a:t>
            </a:r>
            <a:r>
              <a:rPr sz="2600" b="1" spc="-10" dirty="0">
                <a:solidFill>
                  <a:prstClr val="black"/>
                </a:solidFill>
                <a:latin typeface="Century Gothic"/>
                <a:cs typeface="Century Gothic"/>
              </a:rPr>
              <a:t> </a:t>
            </a:r>
            <a:r>
              <a:rPr sz="2600" b="1" dirty="0">
                <a:solidFill>
                  <a:prstClr val="black"/>
                </a:solidFill>
                <a:latin typeface="Century Gothic"/>
                <a:cs typeface="Century Gothic"/>
              </a:rPr>
              <a:t>E O</a:t>
            </a:r>
            <a:r>
              <a:rPr sz="2600" b="1" spc="-5" dirty="0">
                <a:solidFill>
                  <a:prstClr val="black"/>
                </a:solidFill>
                <a:latin typeface="Century Gothic"/>
                <a:cs typeface="Century Gothic"/>
              </a:rPr>
              <a:t> </a:t>
            </a:r>
            <a:r>
              <a:rPr sz="2600" b="1" dirty="0">
                <a:solidFill>
                  <a:prstClr val="black"/>
                </a:solidFill>
                <a:latin typeface="Century Gothic"/>
                <a:cs typeface="Century Gothic"/>
              </a:rPr>
              <a:t>CANTO</a:t>
            </a:r>
            <a:r>
              <a:rPr sz="2600" b="1" spc="-25" dirty="0">
                <a:solidFill>
                  <a:prstClr val="black"/>
                </a:solidFill>
                <a:latin typeface="Century Gothic"/>
                <a:cs typeface="Century Gothic"/>
              </a:rPr>
              <a:t> </a:t>
            </a:r>
            <a:r>
              <a:rPr sz="2600" b="1" dirty="0">
                <a:solidFill>
                  <a:prstClr val="black"/>
                </a:solidFill>
                <a:latin typeface="Century Gothic"/>
                <a:cs typeface="Century Gothic"/>
              </a:rPr>
              <a:t>DA</a:t>
            </a:r>
            <a:r>
              <a:rPr sz="2600" b="1" spc="-15" dirty="0">
                <a:solidFill>
                  <a:prstClr val="black"/>
                </a:solidFill>
                <a:latin typeface="Century Gothic"/>
                <a:cs typeface="Century Gothic"/>
              </a:rPr>
              <a:t> </a:t>
            </a:r>
            <a:r>
              <a:rPr sz="2600" b="1" dirty="0">
                <a:solidFill>
                  <a:prstClr val="black"/>
                </a:solidFill>
                <a:latin typeface="Century Gothic"/>
                <a:cs typeface="Century Gothic"/>
              </a:rPr>
              <a:t>AMAZÔNIA</a:t>
            </a:r>
            <a:r>
              <a:rPr sz="2600" b="1" spc="-40" dirty="0">
                <a:solidFill>
                  <a:prstClr val="black"/>
                </a:solidFill>
                <a:latin typeface="Century Gothic"/>
                <a:cs typeface="Century Gothic"/>
              </a:rPr>
              <a:t> </a:t>
            </a:r>
            <a:r>
              <a:rPr sz="2600" b="1" dirty="0">
                <a:solidFill>
                  <a:prstClr val="black"/>
                </a:solidFill>
                <a:latin typeface="Century Gothic"/>
                <a:cs typeface="Century Gothic"/>
              </a:rPr>
              <a:t>COMO</a:t>
            </a:r>
            <a:r>
              <a:rPr sz="2600" b="1" spc="-5" dirty="0">
                <a:solidFill>
                  <a:prstClr val="black"/>
                </a:solidFill>
                <a:latin typeface="Century Gothic"/>
                <a:cs typeface="Century Gothic"/>
              </a:rPr>
              <a:t> </a:t>
            </a:r>
            <a:r>
              <a:rPr sz="2600" b="1" dirty="0">
                <a:solidFill>
                  <a:prstClr val="black"/>
                </a:solidFill>
                <a:latin typeface="Century Gothic"/>
                <a:cs typeface="Century Gothic"/>
              </a:rPr>
              <a:t>MENSAGEM</a:t>
            </a:r>
            <a:r>
              <a:rPr sz="2600" b="1" spc="-30" dirty="0">
                <a:solidFill>
                  <a:prstClr val="black"/>
                </a:solidFill>
                <a:latin typeface="Century Gothic"/>
                <a:cs typeface="Century Gothic"/>
              </a:rPr>
              <a:t> </a:t>
            </a:r>
            <a:r>
              <a:rPr sz="2600" b="1" spc="-5" dirty="0">
                <a:solidFill>
                  <a:prstClr val="black"/>
                </a:solidFill>
                <a:latin typeface="Century Gothic"/>
                <a:cs typeface="Century Gothic"/>
              </a:rPr>
              <a:t>DE</a:t>
            </a:r>
            <a:r>
              <a:rPr sz="2600" b="1" dirty="0">
                <a:solidFill>
                  <a:prstClr val="black"/>
                </a:solidFill>
                <a:latin typeface="Century Gothic"/>
                <a:cs typeface="Century Gothic"/>
              </a:rPr>
              <a:t> </a:t>
            </a:r>
            <a:r>
              <a:rPr sz="2600" b="1" spc="-5" dirty="0">
                <a:solidFill>
                  <a:prstClr val="black"/>
                </a:solidFill>
                <a:latin typeface="Century Gothic"/>
                <a:cs typeface="Century Gothic"/>
              </a:rPr>
              <a:t>VIDA</a:t>
            </a:r>
            <a:endParaRPr sz="2600" dirty="0">
              <a:solidFill>
                <a:prstClr val="black"/>
              </a:solidFill>
              <a:latin typeface="Century Gothic"/>
              <a:cs typeface="Century Gothic"/>
            </a:endParaRPr>
          </a:p>
          <a:p>
            <a:pPr defTabSz="914400">
              <a:spcBef>
                <a:spcPts val="55"/>
              </a:spcBef>
              <a:buClr>
                <a:srgbClr val="FFFF00"/>
              </a:buClr>
              <a:buFont typeface="Arial"/>
              <a:buChar char="•"/>
            </a:pPr>
            <a:endParaRPr sz="3100" dirty="0">
              <a:solidFill>
                <a:prstClr val="black"/>
              </a:solidFill>
              <a:latin typeface="Century Gothic"/>
              <a:cs typeface="Century Gothic"/>
            </a:endParaRPr>
          </a:p>
          <a:p>
            <a:pPr marL="698500" marR="5080" lvl="1" indent="-228600" defTabSz="914400">
              <a:lnSpc>
                <a:spcPct val="90000"/>
              </a:lnSpc>
              <a:buFont typeface="Arial"/>
              <a:buChar char="•"/>
              <a:tabLst>
                <a:tab pos="699135" algn="l"/>
              </a:tabLst>
            </a:pPr>
            <a:r>
              <a:rPr sz="2800" dirty="0">
                <a:solidFill>
                  <a:prstClr val="black"/>
                </a:solidFill>
                <a:latin typeface="Century Gothic"/>
                <a:cs typeface="Century Gothic"/>
              </a:rPr>
              <a:t>Os</a:t>
            </a:r>
            <a:r>
              <a:rPr sz="2800" spc="-10" dirty="0">
                <a:solidFill>
                  <a:prstClr val="black"/>
                </a:solidFill>
                <a:latin typeface="Century Gothic"/>
                <a:cs typeface="Century Gothic"/>
              </a:rPr>
              <a:t> </a:t>
            </a:r>
            <a:r>
              <a:rPr sz="2800" spc="-5" dirty="0">
                <a:solidFill>
                  <a:prstClr val="black"/>
                </a:solidFill>
                <a:latin typeface="Century Gothic"/>
                <a:cs typeface="Century Gothic"/>
              </a:rPr>
              <a:t>povos</a:t>
            </a:r>
            <a:r>
              <a:rPr sz="2800" spc="5" dirty="0">
                <a:solidFill>
                  <a:prstClr val="black"/>
                </a:solidFill>
                <a:latin typeface="Century Gothic"/>
                <a:cs typeface="Century Gothic"/>
              </a:rPr>
              <a:t> </a:t>
            </a:r>
            <a:r>
              <a:rPr sz="2800" spc="-5" dirty="0">
                <a:solidFill>
                  <a:prstClr val="black"/>
                </a:solidFill>
                <a:latin typeface="Century Gothic"/>
                <a:cs typeface="Century Gothic"/>
              </a:rPr>
              <a:t>indígenas</a:t>
            </a:r>
            <a:r>
              <a:rPr sz="2800" spc="20" dirty="0">
                <a:solidFill>
                  <a:prstClr val="black"/>
                </a:solidFill>
                <a:latin typeface="Century Gothic"/>
                <a:cs typeface="Century Gothic"/>
              </a:rPr>
              <a:t> </a:t>
            </a:r>
            <a:r>
              <a:rPr sz="2800" spc="-5" dirty="0">
                <a:solidFill>
                  <a:prstClr val="black"/>
                </a:solidFill>
                <a:latin typeface="Century Gothic"/>
                <a:cs typeface="Century Gothic"/>
              </a:rPr>
              <a:t>aspiram</a:t>
            </a:r>
            <a:r>
              <a:rPr sz="2800" spc="5" dirty="0">
                <a:solidFill>
                  <a:prstClr val="black"/>
                </a:solidFill>
                <a:latin typeface="Century Gothic"/>
                <a:cs typeface="Century Gothic"/>
              </a:rPr>
              <a:t> </a:t>
            </a:r>
            <a:r>
              <a:rPr sz="2800" spc="-10" dirty="0">
                <a:solidFill>
                  <a:prstClr val="black"/>
                </a:solidFill>
                <a:latin typeface="Century Gothic"/>
                <a:cs typeface="Century Gothic"/>
              </a:rPr>
              <a:t>alcançar</a:t>
            </a:r>
            <a:r>
              <a:rPr sz="2800" spc="15" dirty="0">
                <a:solidFill>
                  <a:prstClr val="black"/>
                </a:solidFill>
                <a:latin typeface="Century Gothic"/>
                <a:cs typeface="Century Gothic"/>
              </a:rPr>
              <a:t> </a:t>
            </a:r>
            <a:r>
              <a:rPr sz="2800" spc="-5" dirty="0">
                <a:solidFill>
                  <a:prstClr val="black"/>
                </a:solidFill>
                <a:latin typeface="Century Gothic"/>
                <a:cs typeface="Century Gothic"/>
              </a:rPr>
              <a:t>melhores </a:t>
            </a:r>
            <a:r>
              <a:rPr sz="2800" dirty="0">
                <a:solidFill>
                  <a:prstClr val="black"/>
                </a:solidFill>
                <a:latin typeface="Century Gothic"/>
                <a:cs typeface="Century Gothic"/>
              </a:rPr>
              <a:t> </a:t>
            </a:r>
            <a:r>
              <a:rPr sz="2800" spc="-5" dirty="0">
                <a:solidFill>
                  <a:prstClr val="black"/>
                </a:solidFill>
                <a:latin typeface="Century Gothic"/>
                <a:cs typeface="Century Gothic"/>
              </a:rPr>
              <a:t>condições</a:t>
            </a:r>
            <a:r>
              <a:rPr sz="2800" spc="10" dirty="0">
                <a:solidFill>
                  <a:prstClr val="black"/>
                </a:solidFill>
                <a:latin typeface="Century Gothic"/>
                <a:cs typeface="Century Gothic"/>
              </a:rPr>
              <a:t> </a:t>
            </a:r>
            <a:r>
              <a:rPr sz="2800" spc="-10" dirty="0">
                <a:solidFill>
                  <a:prstClr val="black"/>
                </a:solidFill>
                <a:latin typeface="Century Gothic"/>
                <a:cs typeface="Century Gothic"/>
              </a:rPr>
              <a:t>de</a:t>
            </a:r>
            <a:r>
              <a:rPr sz="2800" spc="-5" dirty="0">
                <a:solidFill>
                  <a:prstClr val="black"/>
                </a:solidFill>
                <a:latin typeface="Century Gothic"/>
                <a:cs typeface="Century Gothic"/>
              </a:rPr>
              <a:t> vida,</a:t>
            </a:r>
            <a:r>
              <a:rPr sz="2800" spc="-15" dirty="0">
                <a:solidFill>
                  <a:prstClr val="black"/>
                </a:solidFill>
                <a:latin typeface="Century Gothic"/>
                <a:cs typeface="Century Gothic"/>
              </a:rPr>
              <a:t> </a:t>
            </a:r>
            <a:r>
              <a:rPr sz="2800" spc="-5" dirty="0">
                <a:solidFill>
                  <a:prstClr val="black"/>
                </a:solidFill>
                <a:latin typeface="Century Gothic"/>
                <a:cs typeface="Century Gothic"/>
              </a:rPr>
              <a:t>especialmente</a:t>
            </a:r>
            <a:r>
              <a:rPr sz="2800" spc="35" dirty="0">
                <a:solidFill>
                  <a:prstClr val="black"/>
                </a:solidFill>
                <a:latin typeface="Century Gothic"/>
                <a:cs typeface="Century Gothic"/>
              </a:rPr>
              <a:t> </a:t>
            </a:r>
            <a:r>
              <a:rPr sz="2800" spc="-5" dirty="0">
                <a:solidFill>
                  <a:prstClr val="black"/>
                </a:solidFill>
                <a:latin typeface="Century Gothic"/>
                <a:cs typeface="Century Gothic"/>
              </a:rPr>
              <a:t>na</a:t>
            </a:r>
            <a:r>
              <a:rPr sz="2800" spc="10" dirty="0">
                <a:solidFill>
                  <a:prstClr val="black"/>
                </a:solidFill>
                <a:latin typeface="Century Gothic"/>
                <a:cs typeface="Century Gothic"/>
              </a:rPr>
              <a:t> </a:t>
            </a:r>
            <a:r>
              <a:rPr sz="2800" spc="-10" dirty="0">
                <a:solidFill>
                  <a:prstClr val="black"/>
                </a:solidFill>
                <a:latin typeface="Century Gothic"/>
                <a:cs typeface="Century Gothic"/>
              </a:rPr>
              <a:t>saúde</a:t>
            </a:r>
            <a:r>
              <a:rPr sz="2800" spc="5" dirty="0">
                <a:solidFill>
                  <a:prstClr val="black"/>
                </a:solidFill>
                <a:latin typeface="Century Gothic"/>
                <a:cs typeface="Century Gothic"/>
              </a:rPr>
              <a:t> </a:t>
            </a:r>
            <a:r>
              <a:rPr sz="2800" spc="-5" dirty="0">
                <a:solidFill>
                  <a:prstClr val="black"/>
                </a:solidFill>
                <a:latin typeface="Century Gothic"/>
                <a:cs typeface="Century Gothic"/>
              </a:rPr>
              <a:t>e na </a:t>
            </a:r>
            <a:r>
              <a:rPr sz="2800" dirty="0">
                <a:solidFill>
                  <a:prstClr val="black"/>
                </a:solidFill>
                <a:latin typeface="Century Gothic"/>
                <a:cs typeface="Century Gothic"/>
              </a:rPr>
              <a:t> </a:t>
            </a:r>
            <a:r>
              <a:rPr sz="2800" spc="-5" dirty="0">
                <a:solidFill>
                  <a:prstClr val="black"/>
                </a:solidFill>
                <a:latin typeface="Century Gothic"/>
                <a:cs typeface="Century Gothic"/>
              </a:rPr>
              <a:t>educação,</a:t>
            </a:r>
            <a:r>
              <a:rPr sz="2800" spc="5" dirty="0">
                <a:solidFill>
                  <a:prstClr val="black"/>
                </a:solidFill>
                <a:latin typeface="Century Gothic"/>
                <a:cs typeface="Century Gothic"/>
              </a:rPr>
              <a:t> </a:t>
            </a:r>
            <a:r>
              <a:rPr sz="2800" spc="-10" dirty="0">
                <a:solidFill>
                  <a:prstClr val="black"/>
                </a:solidFill>
                <a:latin typeface="Century Gothic"/>
                <a:cs typeface="Century Gothic"/>
              </a:rPr>
              <a:t>para</a:t>
            </a:r>
            <a:r>
              <a:rPr sz="2800" spc="5" dirty="0">
                <a:solidFill>
                  <a:prstClr val="black"/>
                </a:solidFill>
                <a:latin typeface="Century Gothic"/>
                <a:cs typeface="Century Gothic"/>
              </a:rPr>
              <a:t> </a:t>
            </a:r>
            <a:r>
              <a:rPr sz="2800" spc="-10" dirty="0">
                <a:solidFill>
                  <a:prstClr val="black"/>
                </a:solidFill>
                <a:latin typeface="Century Gothic"/>
                <a:cs typeface="Century Gothic"/>
              </a:rPr>
              <a:t>desfrutar</a:t>
            </a:r>
            <a:r>
              <a:rPr sz="2800" spc="-5" dirty="0">
                <a:solidFill>
                  <a:prstClr val="black"/>
                </a:solidFill>
                <a:latin typeface="Century Gothic"/>
                <a:cs typeface="Century Gothic"/>
              </a:rPr>
              <a:t> do</a:t>
            </a:r>
            <a:r>
              <a:rPr sz="2800" spc="5" dirty="0">
                <a:solidFill>
                  <a:prstClr val="black"/>
                </a:solidFill>
                <a:latin typeface="Century Gothic"/>
                <a:cs typeface="Century Gothic"/>
              </a:rPr>
              <a:t> </a:t>
            </a:r>
            <a:r>
              <a:rPr sz="2800" spc="-5" dirty="0">
                <a:solidFill>
                  <a:prstClr val="black"/>
                </a:solidFill>
                <a:latin typeface="Century Gothic"/>
                <a:cs typeface="Century Gothic"/>
              </a:rPr>
              <a:t>desenvolvimento </a:t>
            </a:r>
            <a:r>
              <a:rPr sz="2800" dirty="0">
                <a:solidFill>
                  <a:prstClr val="black"/>
                </a:solidFill>
                <a:latin typeface="Century Gothic"/>
                <a:cs typeface="Century Gothic"/>
              </a:rPr>
              <a:t> </a:t>
            </a:r>
            <a:r>
              <a:rPr sz="2800" spc="-10" dirty="0">
                <a:solidFill>
                  <a:prstClr val="black"/>
                </a:solidFill>
                <a:latin typeface="Century Gothic"/>
                <a:cs typeface="Century Gothic"/>
              </a:rPr>
              <a:t>sustentável,</a:t>
            </a:r>
            <a:r>
              <a:rPr sz="2800" spc="70" dirty="0">
                <a:solidFill>
                  <a:prstClr val="black"/>
                </a:solidFill>
                <a:latin typeface="Century Gothic"/>
                <a:cs typeface="Century Gothic"/>
              </a:rPr>
              <a:t> </a:t>
            </a:r>
            <a:r>
              <a:rPr sz="2800" spc="-5" dirty="0">
                <a:solidFill>
                  <a:prstClr val="black"/>
                </a:solidFill>
                <a:latin typeface="Century Gothic"/>
                <a:cs typeface="Century Gothic"/>
              </a:rPr>
              <a:t>dialogando</a:t>
            </a:r>
            <a:r>
              <a:rPr sz="2800" dirty="0">
                <a:solidFill>
                  <a:prstClr val="black"/>
                </a:solidFill>
                <a:latin typeface="Century Gothic"/>
                <a:cs typeface="Century Gothic"/>
              </a:rPr>
              <a:t> </a:t>
            </a:r>
            <a:r>
              <a:rPr sz="2800" spc="-5" dirty="0">
                <a:solidFill>
                  <a:prstClr val="black"/>
                </a:solidFill>
                <a:latin typeface="Century Gothic"/>
                <a:cs typeface="Century Gothic"/>
              </a:rPr>
              <a:t>com</a:t>
            </a:r>
            <a:r>
              <a:rPr sz="2800" spc="10" dirty="0">
                <a:solidFill>
                  <a:prstClr val="black"/>
                </a:solidFill>
                <a:latin typeface="Century Gothic"/>
                <a:cs typeface="Century Gothic"/>
              </a:rPr>
              <a:t> </a:t>
            </a:r>
            <a:r>
              <a:rPr sz="2800" spc="-5" dirty="0">
                <a:solidFill>
                  <a:prstClr val="black"/>
                </a:solidFill>
                <a:latin typeface="Century Gothic"/>
                <a:cs typeface="Century Gothic"/>
              </a:rPr>
              <a:t>a</a:t>
            </a:r>
            <a:r>
              <a:rPr sz="2800" dirty="0">
                <a:solidFill>
                  <a:prstClr val="black"/>
                </a:solidFill>
                <a:latin typeface="Century Gothic"/>
                <a:cs typeface="Century Gothic"/>
              </a:rPr>
              <a:t> </a:t>
            </a:r>
            <a:r>
              <a:rPr sz="2800" spc="-5" dirty="0">
                <a:solidFill>
                  <a:prstClr val="black"/>
                </a:solidFill>
                <a:latin typeface="Century Gothic"/>
                <a:cs typeface="Century Gothic"/>
              </a:rPr>
              <a:t>sabedoria</a:t>
            </a:r>
            <a:r>
              <a:rPr sz="2800" spc="15" dirty="0">
                <a:solidFill>
                  <a:prstClr val="black"/>
                </a:solidFill>
                <a:latin typeface="Century Gothic"/>
                <a:cs typeface="Century Gothic"/>
              </a:rPr>
              <a:t> </a:t>
            </a:r>
            <a:r>
              <a:rPr sz="2800" spc="-5" dirty="0">
                <a:solidFill>
                  <a:prstClr val="black"/>
                </a:solidFill>
                <a:latin typeface="Century Gothic"/>
                <a:cs typeface="Century Gothic"/>
              </a:rPr>
              <a:t>e</a:t>
            </a:r>
            <a:r>
              <a:rPr sz="2800" spc="15" dirty="0">
                <a:solidFill>
                  <a:prstClr val="black"/>
                </a:solidFill>
                <a:latin typeface="Century Gothic"/>
                <a:cs typeface="Century Gothic"/>
              </a:rPr>
              <a:t> </a:t>
            </a:r>
            <a:r>
              <a:rPr sz="2800" spc="-5" dirty="0">
                <a:solidFill>
                  <a:prstClr val="black"/>
                </a:solidFill>
                <a:latin typeface="Century Gothic"/>
                <a:cs typeface="Century Gothic"/>
              </a:rPr>
              <a:t>a</a:t>
            </a:r>
            <a:r>
              <a:rPr sz="2800" spc="-10" dirty="0">
                <a:solidFill>
                  <a:prstClr val="black"/>
                </a:solidFill>
                <a:latin typeface="Century Gothic"/>
                <a:cs typeface="Century Gothic"/>
              </a:rPr>
              <a:t> </a:t>
            </a:r>
            <a:r>
              <a:rPr sz="2800" spc="-5" dirty="0">
                <a:solidFill>
                  <a:prstClr val="black"/>
                </a:solidFill>
                <a:latin typeface="Century Gothic"/>
                <a:cs typeface="Century Gothic"/>
              </a:rPr>
              <a:t>tecnologia </a:t>
            </a:r>
            <a:r>
              <a:rPr sz="2800" spc="-760" dirty="0">
                <a:solidFill>
                  <a:prstClr val="black"/>
                </a:solidFill>
                <a:latin typeface="Century Gothic"/>
                <a:cs typeface="Century Gothic"/>
              </a:rPr>
              <a:t> </a:t>
            </a:r>
            <a:r>
              <a:rPr sz="2800" spc="-10" dirty="0">
                <a:solidFill>
                  <a:prstClr val="black"/>
                </a:solidFill>
                <a:latin typeface="Century Gothic"/>
                <a:cs typeface="Century Gothic"/>
              </a:rPr>
              <a:t>de</a:t>
            </a:r>
            <a:r>
              <a:rPr sz="2800" spc="-5" dirty="0">
                <a:solidFill>
                  <a:prstClr val="black"/>
                </a:solidFill>
                <a:latin typeface="Century Gothic"/>
                <a:cs typeface="Century Gothic"/>
              </a:rPr>
              <a:t> </a:t>
            </a:r>
            <a:r>
              <a:rPr sz="2800" spc="-10" dirty="0">
                <a:solidFill>
                  <a:prstClr val="black"/>
                </a:solidFill>
                <a:latin typeface="Century Gothic"/>
                <a:cs typeface="Century Gothic"/>
              </a:rPr>
              <a:t>seus</a:t>
            </a:r>
            <a:r>
              <a:rPr sz="2800" spc="15" dirty="0">
                <a:solidFill>
                  <a:prstClr val="black"/>
                </a:solidFill>
                <a:latin typeface="Century Gothic"/>
                <a:cs typeface="Century Gothic"/>
              </a:rPr>
              <a:t> </a:t>
            </a:r>
            <a:r>
              <a:rPr sz="2800" spc="-10" dirty="0">
                <a:solidFill>
                  <a:prstClr val="black"/>
                </a:solidFill>
                <a:latin typeface="Century Gothic"/>
                <a:cs typeface="Century Gothic"/>
              </a:rPr>
              <a:t>antepassados</a:t>
            </a:r>
            <a:r>
              <a:rPr sz="2800" spc="50" dirty="0">
                <a:solidFill>
                  <a:prstClr val="black"/>
                </a:solidFill>
                <a:latin typeface="Century Gothic"/>
                <a:cs typeface="Century Gothic"/>
              </a:rPr>
              <a:t> </a:t>
            </a:r>
            <a:r>
              <a:rPr sz="2800" spc="-5" dirty="0">
                <a:solidFill>
                  <a:prstClr val="black"/>
                </a:solidFill>
                <a:latin typeface="Century Gothic"/>
                <a:cs typeface="Century Gothic"/>
              </a:rPr>
              <a:t>e</a:t>
            </a:r>
            <a:r>
              <a:rPr sz="2800" spc="5" dirty="0">
                <a:solidFill>
                  <a:prstClr val="black"/>
                </a:solidFill>
                <a:latin typeface="Century Gothic"/>
                <a:cs typeface="Century Gothic"/>
              </a:rPr>
              <a:t> </a:t>
            </a:r>
            <a:r>
              <a:rPr sz="2800" spc="-5" dirty="0">
                <a:solidFill>
                  <a:prstClr val="black"/>
                </a:solidFill>
                <a:latin typeface="Century Gothic"/>
                <a:cs typeface="Century Gothic"/>
              </a:rPr>
              <a:t>com</a:t>
            </a:r>
            <a:r>
              <a:rPr sz="2800" spc="10" dirty="0">
                <a:solidFill>
                  <a:prstClr val="black"/>
                </a:solidFill>
                <a:latin typeface="Century Gothic"/>
                <a:cs typeface="Century Gothic"/>
              </a:rPr>
              <a:t> </a:t>
            </a:r>
            <a:r>
              <a:rPr sz="2800" spc="-5" dirty="0">
                <a:solidFill>
                  <a:prstClr val="black"/>
                </a:solidFill>
                <a:latin typeface="Century Gothic"/>
                <a:cs typeface="Century Gothic"/>
              </a:rPr>
              <a:t>as novas</a:t>
            </a:r>
            <a:r>
              <a:rPr sz="2800" spc="40" dirty="0">
                <a:solidFill>
                  <a:prstClr val="black"/>
                </a:solidFill>
                <a:latin typeface="Century Gothic"/>
                <a:cs typeface="Century Gothic"/>
              </a:rPr>
              <a:t> </a:t>
            </a:r>
            <a:r>
              <a:rPr sz="2800" spc="-5" dirty="0">
                <a:solidFill>
                  <a:prstClr val="black"/>
                </a:solidFill>
                <a:latin typeface="Century Gothic"/>
                <a:cs typeface="Century Gothic"/>
              </a:rPr>
              <a:t>adquiridas</a:t>
            </a:r>
            <a:r>
              <a:rPr sz="2800" spc="-25" dirty="0">
                <a:solidFill>
                  <a:prstClr val="black"/>
                </a:solidFill>
                <a:latin typeface="Century Gothic"/>
                <a:cs typeface="Century Gothic"/>
              </a:rPr>
              <a:t> </a:t>
            </a:r>
            <a:r>
              <a:rPr sz="2800" spc="-5" dirty="0">
                <a:solidFill>
                  <a:prstClr val="black"/>
                </a:solidFill>
                <a:latin typeface="Century Gothic"/>
                <a:cs typeface="Century Gothic"/>
              </a:rPr>
              <a:t>(9)</a:t>
            </a:r>
            <a:endParaRPr sz="2800" dirty="0">
              <a:solidFill>
                <a:prstClr val="black"/>
              </a:solidFill>
              <a:latin typeface="Century Gothic"/>
              <a:cs typeface="Century Gothic"/>
            </a:endParaRPr>
          </a:p>
        </p:txBody>
      </p:sp>
    </p:spTree>
    <p:extLst>
      <p:ext uri="{BB962C8B-B14F-4D97-AF65-F5344CB8AC3E}">
        <p14:creationId xmlns:p14="http://schemas.microsoft.com/office/powerpoint/2010/main" val="928421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473075"/>
            <a:ext cx="6892925" cy="1725613"/>
          </a:xfrm>
          <a:prstGeom prst="rect">
            <a:avLst/>
          </a:prstGeom>
          <a:solidFill>
            <a:srgbClr val="00AFEF"/>
          </a:solidFill>
        </p:spPr>
        <p:txBody>
          <a:bodyPr vert="horz" wrap="square" lIns="0" tIns="186055" rIns="0" bIns="0" rtlCol="0">
            <a:spAutoFit/>
          </a:bodyPr>
          <a:lstStyle/>
          <a:p>
            <a:pPr marL="541020" marR="82550" indent="6686550">
              <a:lnSpc>
                <a:spcPts val="3030"/>
              </a:lnSpc>
              <a:spcBef>
                <a:spcPts val="1465"/>
              </a:spcBef>
              <a:tabLst>
                <a:tab pos="4789805" algn="l"/>
              </a:tabLst>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 </a:t>
            </a:r>
            <a:r>
              <a:rPr sz="2800" b="1" spc="-770" dirty="0">
                <a:solidFill>
                  <a:schemeClr val="bg1"/>
                </a:solidFill>
                <a:latin typeface="Century Gothic"/>
                <a:cs typeface="Century Gothic"/>
              </a:rPr>
              <a:t> </a:t>
            </a:r>
            <a:r>
              <a:rPr sz="2800" b="1" spc="-5" dirty="0">
                <a:solidFill>
                  <a:schemeClr val="bg1"/>
                </a:solidFill>
                <a:latin typeface="Century Gothic"/>
                <a:cs typeface="Century Gothic"/>
              </a:rPr>
              <a:t>AMAZÔNIA:</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DA</a:t>
            </a:r>
            <a:r>
              <a:rPr sz="2800" b="1" spc="30" dirty="0">
                <a:solidFill>
                  <a:schemeClr val="bg1"/>
                </a:solidFill>
                <a:latin typeface="Century Gothic"/>
                <a:cs typeface="Century Gothic"/>
              </a:rPr>
              <a:t> </a:t>
            </a:r>
            <a:r>
              <a:rPr sz="2800" b="1" spc="-10" dirty="0">
                <a:solidFill>
                  <a:schemeClr val="bg1"/>
                </a:solidFill>
                <a:latin typeface="Century Gothic"/>
                <a:cs typeface="Century Gothic"/>
              </a:rPr>
              <a:t>ESCUTA	</a:t>
            </a:r>
            <a:br>
              <a:rPr lang="pt-BR" sz="2800" b="1" spc="-10" dirty="0">
                <a:solidFill>
                  <a:schemeClr val="bg1"/>
                </a:solidFill>
                <a:latin typeface="Century Gothic"/>
                <a:cs typeface="Century Gothic"/>
              </a:rPr>
            </a:br>
            <a:r>
              <a:rPr sz="2800" b="1" spc="-5" dirty="0">
                <a:solidFill>
                  <a:schemeClr val="bg1"/>
                </a:solidFill>
                <a:latin typeface="Century Gothic"/>
                <a:cs typeface="Century Gothic"/>
              </a:rPr>
              <a:t>À</a:t>
            </a:r>
            <a:r>
              <a:rPr sz="2800" b="1" spc="-40"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0" dirty="0">
                <a:solidFill>
                  <a:schemeClr val="bg1"/>
                </a:solidFill>
                <a:latin typeface="Century Gothic"/>
                <a:cs typeface="Century Gothic"/>
              </a:rPr>
              <a:t> </a:t>
            </a:r>
            <a:r>
              <a:rPr sz="2800" b="1" spc="-5" dirty="0">
                <a:solidFill>
                  <a:schemeClr val="bg1"/>
                </a:solidFill>
                <a:latin typeface="Century Gothic"/>
                <a:cs typeface="Century Gothic"/>
              </a:rPr>
              <a:t>INTEGRAL</a:t>
            </a:r>
            <a:endParaRPr sz="2800" dirty="0">
              <a:solidFill>
                <a:schemeClr val="bg1"/>
              </a:solidFill>
              <a:latin typeface="Century Gothic"/>
              <a:cs typeface="Century Gothic"/>
            </a:endParaRPr>
          </a:p>
        </p:txBody>
      </p:sp>
      <p:sp>
        <p:nvSpPr>
          <p:cNvPr id="3" name="object 3"/>
          <p:cNvSpPr txBox="1"/>
          <p:nvPr/>
        </p:nvSpPr>
        <p:spPr>
          <a:xfrm>
            <a:off x="573407" y="2248918"/>
            <a:ext cx="7835265" cy="4495461"/>
          </a:xfrm>
          <a:prstGeom prst="rect">
            <a:avLst/>
          </a:prstGeom>
        </p:spPr>
        <p:txBody>
          <a:bodyPr vert="horz" wrap="square" lIns="0" tIns="12065" rIns="0" bIns="0" rtlCol="0">
            <a:spAutoFit/>
          </a:bodyPr>
          <a:lstStyle/>
          <a:p>
            <a:pPr marL="241300" indent="-228600" defTabSz="914400">
              <a:spcBef>
                <a:spcPts val="95"/>
              </a:spcBef>
              <a:buFont typeface="Arial"/>
              <a:buChar char="•"/>
              <a:tabLst>
                <a:tab pos="241300" algn="l"/>
              </a:tabLst>
            </a:pPr>
            <a:r>
              <a:rPr sz="2800" b="1" spc="-5" dirty="0">
                <a:solidFill>
                  <a:prstClr val="black"/>
                </a:solidFill>
                <a:latin typeface="Century Gothic"/>
                <a:cs typeface="Century Gothic"/>
              </a:rPr>
              <a:t>O GRITO</a:t>
            </a:r>
            <a:r>
              <a:rPr sz="2800" b="1" spc="20" dirty="0">
                <a:solidFill>
                  <a:prstClr val="black"/>
                </a:solidFill>
                <a:latin typeface="Century Gothic"/>
                <a:cs typeface="Century Gothic"/>
              </a:rPr>
              <a:t> </a:t>
            </a:r>
            <a:r>
              <a:rPr sz="2800" b="1" spc="-10" dirty="0">
                <a:solidFill>
                  <a:prstClr val="black"/>
                </a:solidFill>
                <a:latin typeface="Century Gothic"/>
                <a:cs typeface="Century Gothic"/>
              </a:rPr>
              <a:t>DA</a:t>
            </a:r>
            <a:r>
              <a:rPr sz="2800" b="1" spc="5" dirty="0">
                <a:solidFill>
                  <a:prstClr val="black"/>
                </a:solidFill>
                <a:latin typeface="Century Gothic"/>
                <a:cs typeface="Century Gothic"/>
              </a:rPr>
              <a:t> </a:t>
            </a:r>
            <a:r>
              <a:rPr sz="2800" b="1" spc="-5" dirty="0">
                <a:solidFill>
                  <a:prstClr val="black"/>
                </a:solidFill>
                <a:latin typeface="Century Gothic"/>
                <a:cs typeface="Century Gothic"/>
              </a:rPr>
              <a:t>TERRA</a:t>
            </a:r>
            <a:r>
              <a:rPr sz="2800" b="1" spc="5" dirty="0">
                <a:solidFill>
                  <a:prstClr val="black"/>
                </a:solidFill>
                <a:latin typeface="Century Gothic"/>
                <a:cs typeface="Century Gothic"/>
              </a:rPr>
              <a:t> </a:t>
            </a:r>
            <a:r>
              <a:rPr sz="2800" b="1" spc="-5" dirty="0">
                <a:solidFill>
                  <a:prstClr val="black"/>
                </a:solidFill>
                <a:latin typeface="Century Gothic"/>
                <a:cs typeface="Century Gothic"/>
              </a:rPr>
              <a:t>E O</a:t>
            </a:r>
            <a:r>
              <a:rPr sz="2800" b="1" spc="5" dirty="0">
                <a:solidFill>
                  <a:prstClr val="black"/>
                </a:solidFill>
                <a:latin typeface="Century Gothic"/>
                <a:cs typeface="Century Gothic"/>
              </a:rPr>
              <a:t> </a:t>
            </a:r>
            <a:r>
              <a:rPr sz="2800" b="1" spc="-5" dirty="0">
                <a:solidFill>
                  <a:prstClr val="black"/>
                </a:solidFill>
                <a:latin typeface="Century Gothic"/>
                <a:cs typeface="Century Gothic"/>
              </a:rPr>
              <a:t>GRITO</a:t>
            </a:r>
            <a:r>
              <a:rPr sz="2800" b="1" spc="5" dirty="0">
                <a:solidFill>
                  <a:prstClr val="black"/>
                </a:solidFill>
                <a:latin typeface="Century Gothic"/>
                <a:cs typeface="Century Gothic"/>
              </a:rPr>
              <a:t> </a:t>
            </a:r>
            <a:r>
              <a:rPr sz="2800" b="1" spc="-10" dirty="0">
                <a:solidFill>
                  <a:prstClr val="black"/>
                </a:solidFill>
                <a:latin typeface="Century Gothic"/>
                <a:cs typeface="Century Gothic"/>
              </a:rPr>
              <a:t>DOS</a:t>
            </a:r>
            <a:r>
              <a:rPr sz="2800" b="1" spc="5" dirty="0">
                <a:solidFill>
                  <a:prstClr val="black"/>
                </a:solidFill>
                <a:latin typeface="Century Gothic"/>
                <a:cs typeface="Century Gothic"/>
              </a:rPr>
              <a:t> </a:t>
            </a:r>
            <a:r>
              <a:rPr sz="2800" b="1" spc="-10" dirty="0">
                <a:solidFill>
                  <a:prstClr val="black"/>
                </a:solidFill>
                <a:latin typeface="Century Gothic"/>
                <a:cs typeface="Century Gothic"/>
              </a:rPr>
              <a:t>POBRES</a:t>
            </a:r>
            <a:r>
              <a:rPr sz="2800" b="1" spc="-5" dirty="0">
                <a:solidFill>
                  <a:prstClr val="black"/>
                </a:solidFill>
                <a:latin typeface="Century Gothic"/>
                <a:cs typeface="Century Gothic"/>
              </a:rPr>
              <a:t> (10-14)</a:t>
            </a:r>
            <a:endParaRPr sz="2800" dirty="0">
              <a:solidFill>
                <a:prstClr val="black"/>
              </a:solidFill>
              <a:latin typeface="Century Gothic"/>
              <a:cs typeface="Century Gothic"/>
            </a:endParaRPr>
          </a:p>
          <a:p>
            <a:pPr marL="698500" marR="5080" lvl="1" indent="-228600" defTabSz="914400">
              <a:lnSpc>
                <a:spcPts val="2810"/>
              </a:lnSpc>
              <a:spcBef>
                <a:spcPts val="2220"/>
              </a:spcBef>
              <a:buFont typeface="Arial"/>
              <a:buChar char="•"/>
              <a:tabLst>
                <a:tab pos="699135" algn="l"/>
              </a:tabLst>
            </a:pPr>
            <a:r>
              <a:rPr sz="2600" dirty="0">
                <a:solidFill>
                  <a:prstClr val="black"/>
                </a:solidFill>
                <a:latin typeface="Century Gothic"/>
                <a:cs typeface="Century Gothic"/>
              </a:rPr>
              <a:t>A </a:t>
            </a:r>
            <a:r>
              <a:rPr sz="2600" spc="-5" dirty="0">
                <a:solidFill>
                  <a:prstClr val="black"/>
                </a:solidFill>
                <a:latin typeface="Century Gothic"/>
                <a:cs typeface="Century Gothic"/>
              </a:rPr>
              <a:t>Amazônia</a:t>
            </a:r>
            <a:r>
              <a:rPr sz="2600" spc="-20" dirty="0">
                <a:solidFill>
                  <a:prstClr val="black"/>
                </a:solidFill>
                <a:latin typeface="Century Gothic"/>
                <a:cs typeface="Century Gothic"/>
              </a:rPr>
              <a:t> </a:t>
            </a:r>
            <a:r>
              <a:rPr sz="2600" dirty="0">
                <a:solidFill>
                  <a:prstClr val="black"/>
                </a:solidFill>
                <a:latin typeface="Century Gothic"/>
                <a:cs typeface="Century Gothic"/>
              </a:rPr>
              <a:t>hoje</a:t>
            </a:r>
            <a:r>
              <a:rPr sz="2600" spc="-5" dirty="0">
                <a:solidFill>
                  <a:prstClr val="black"/>
                </a:solidFill>
                <a:latin typeface="Century Gothic"/>
                <a:cs typeface="Century Gothic"/>
              </a:rPr>
              <a:t> </a:t>
            </a:r>
            <a:r>
              <a:rPr sz="2600" dirty="0">
                <a:solidFill>
                  <a:prstClr val="black"/>
                </a:solidFill>
                <a:latin typeface="Century Gothic"/>
                <a:cs typeface="Century Gothic"/>
              </a:rPr>
              <a:t>é </a:t>
            </a:r>
            <a:r>
              <a:rPr sz="2600" spc="-5" dirty="0">
                <a:solidFill>
                  <a:prstClr val="black"/>
                </a:solidFill>
                <a:latin typeface="Century Gothic"/>
                <a:cs typeface="Century Gothic"/>
              </a:rPr>
              <a:t>ima</a:t>
            </a:r>
            <a:r>
              <a:rPr sz="2600" spc="5" dirty="0">
                <a:solidFill>
                  <a:prstClr val="black"/>
                </a:solidFill>
                <a:latin typeface="Century Gothic"/>
                <a:cs typeface="Century Gothic"/>
              </a:rPr>
              <a:t> </a:t>
            </a:r>
            <a:r>
              <a:rPr sz="2600" spc="-5" dirty="0">
                <a:solidFill>
                  <a:prstClr val="black"/>
                </a:solidFill>
                <a:latin typeface="Century Gothic"/>
                <a:cs typeface="Century Gothic"/>
              </a:rPr>
              <a:t>beleza</a:t>
            </a:r>
            <a:r>
              <a:rPr sz="2600" spc="5" dirty="0">
                <a:solidFill>
                  <a:prstClr val="black"/>
                </a:solidFill>
                <a:latin typeface="Century Gothic"/>
                <a:cs typeface="Century Gothic"/>
              </a:rPr>
              <a:t> </a:t>
            </a:r>
            <a:r>
              <a:rPr sz="2600" spc="-5" dirty="0">
                <a:solidFill>
                  <a:prstClr val="black"/>
                </a:solidFill>
                <a:latin typeface="Century Gothic"/>
                <a:cs typeface="Century Gothic"/>
              </a:rPr>
              <a:t>ferida</a:t>
            </a:r>
            <a:r>
              <a:rPr sz="2600" spc="5" dirty="0">
                <a:solidFill>
                  <a:prstClr val="black"/>
                </a:solidFill>
                <a:latin typeface="Century Gothic"/>
                <a:cs typeface="Century Gothic"/>
              </a:rPr>
              <a:t> </a:t>
            </a:r>
            <a:r>
              <a:rPr sz="2600" dirty="0">
                <a:solidFill>
                  <a:prstClr val="black"/>
                </a:solidFill>
                <a:latin typeface="Century Gothic"/>
                <a:cs typeface="Century Gothic"/>
              </a:rPr>
              <a:t>e </a:t>
            </a:r>
            <a:r>
              <a:rPr sz="2600" spc="-5" dirty="0">
                <a:solidFill>
                  <a:prstClr val="black"/>
                </a:solidFill>
                <a:latin typeface="Century Gothic"/>
                <a:cs typeface="Century Gothic"/>
              </a:rPr>
              <a:t>deformada,</a:t>
            </a:r>
            <a:r>
              <a:rPr sz="2600" spc="-20" dirty="0">
                <a:solidFill>
                  <a:prstClr val="black"/>
                </a:solidFill>
                <a:latin typeface="Century Gothic"/>
                <a:cs typeface="Century Gothic"/>
              </a:rPr>
              <a:t> </a:t>
            </a:r>
            <a:r>
              <a:rPr sz="2600" spc="-5" dirty="0">
                <a:solidFill>
                  <a:prstClr val="black"/>
                </a:solidFill>
                <a:latin typeface="Century Gothic"/>
                <a:cs typeface="Century Gothic"/>
              </a:rPr>
              <a:t>lugar</a:t>
            </a:r>
            <a:r>
              <a:rPr sz="2600" dirty="0">
                <a:solidFill>
                  <a:prstClr val="black"/>
                </a:solidFill>
                <a:latin typeface="Century Gothic"/>
                <a:cs typeface="Century Gothic"/>
              </a:rPr>
              <a:t> </a:t>
            </a:r>
            <a:r>
              <a:rPr sz="2600" spc="-5" dirty="0">
                <a:solidFill>
                  <a:prstClr val="black"/>
                </a:solidFill>
                <a:latin typeface="Century Gothic"/>
                <a:cs typeface="Century Gothic"/>
              </a:rPr>
              <a:t>de </a:t>
            </a:r>
            <a:r>
              <a:rPr sz="2600" spc="-705" dirty="0">
                <a:solidFill>
                  <a:prstClr val="black"/>
                </a:solidFill>
                <a:latin typeface="Century Gothic"/>
                <a:cs typeface="Century Gothic"/>
              </a:rPr>
              <a:t> </a:t>
            </a:r>
            <a:r>
              <a:rPr sz="2600" spc="-5" dirty="0">
                <a:solidFill>
                  <a:prstClr val="black"/>
                </a:solidFill>
                <a:latin typeface="Century Gothic"/>
                <a:cs typeface="Century Gothic"/>
              </a:rPr>
              <a:t>dor </a:t>
            </a:r>
            <a:r>
              <a:rPr sz="2600" dirty="0">
                <a:solidFill>
                  <a:prstClr val="black"/>
                </a:solidFill>
                <a:latin typeface="Century Gothic"/>
                <a:cs typeface="Century Gothic"/>
              </a:rPr>
              <a:t>e de</a:t>
            </a:r>
            <a:r>
              <a:rPr sz="2600" spc="-15" dirty="0">
                <a:solidFill>
                  <a:prstClr val="black"/>
                </a:solidFill>
                <a:latin typeface="Century Gothic"/>
                <a:cs typeface="Century Gothic"/>
              </a:rPr>
              <a:t> </a:t>
            </a:r>
            <a:r>
              <a:rPr sz="2600" spc="-5" dirty="0">
                <a:solidFill>
                  <a:prstClr val="black"/>
                </a:solidFill>
                <a:latin typeface="Century Gothic"/>
                <a:cs typeface="Century Gothic"/>
              </a:rPr>
              <a:t>violência</a:t>
            </a:r>
            <a:endParaRPr sz="2600" dirty="0">
              <a:solidFill>
                <a:prstClr val="black"/>
              </a:solidFill>
              <a:latin typeface="Century Gothic"/>
              <a:cs typeface="Century Gothic"/>
            </a:endParaRPr>
          </a:p>
          <a:p>
            <a:pPr marL="698500" lvl="1" indent="-229235" defTabSz="914400">
              <a:spcBef>
                <a:spcPts val="1839"/>
              </a:spcBef>
              <a:buFont typeface="Arial"/>
              <a:buChar char="•"/>
              <a:tabLst>
                <a:tab pos="699135" algn="l"/>
              </a:tabLst>
            </a:pPr>
            <a:r>
              <a:rPr sz="2600" dirty="0">
                <a:solidFill>
                  <a:prstClr val="black"/>
                </a:solidFill>
                <a:latin typeface="Century Gothic"/>
                <a:cs typeface="Century Gothic"/>
              </a:rPr>
              <a:t>Há</a:t>
            </a:r>
            <a:r>
              <a:rPr sz="2600" spc="-10" dirty="0">
                <a:solidFill>
                  <a:prstClr val="black"/>
                </a:solidFill>
                <a:latin typeface="Century Gothic"/>
                <a:cs typeface="Century Gothic"/>
              </a:rPr>
              <a:t> </a:t>
            </a:r>
            <a:r>
              <a:rPr sz="2600" dirty="0">
                <a:solidFill>
                  <a:prstClr val="black"/>
                </a:solidFill>
                <a:latin typeface="Century Gothic"/>
                <a:cs typeface="Century Gothic"/>
              </a:rPr>
              <a:t>uma</a:t>
            </a:r>
            <a:r>
              <a:rPr sz="2600" spc="-25" dirty="0">
                <a:solidFill>
                  <a:prstClr val="black"/>
                </a:solidFill>
                <a:latin typeface="Century Gothic"/>
                <a:cs typeface="Century Gothic"/>
              </a:rPr>
              <a:t> </a:t>
            </a:r>
            <a:r>
              <a:rPr sz="2600" spc="-5" dirty="0">
                <a:solidFill>
                  <a:prstClr val="black"/>
                </a:solidFill>
                <a:latin typeface="Century Gothic"/>
                <a:cs typeface="Century Gothic"/>
              </a:rPr>
              <a:t>crise</a:t>
            </a:r>
            <a:r>
              <a:rPr sz="2600" dirty="0">
                <a:solidFill>
                  <a:prstClr val="black"/>
                </a:solidFill>
                <a:latin typeface="Century Gothic"/>
                <a:cs typeface="Century Gothic"/>
              </a:rPr>
              <a:t> </a:t>
            </a:r>
            <a:r>
              <a:rPr sz="2600" spc="-5" dirty="0">
                <a:solidFill>
                  <a:prstClr val="black"/>
                </a:solidFill>
                <a:latin typeface="Century Gothic"/>
                <a:cs typeface="Century Gothic"/>
              </a:rPr>
              <a:t>socioambiental</a:t>
            </a:r>
            <a:endParaRPr sz="2600" dirty="0">
              <a:solidFill>
                <a:prstClr val="black"/>
              </a:solidFill>
              <a:latin typeface="Century Gothic"/>
              <a:cs typeface="Century Gothic"/>
            </a:endParaRPr>
          </a:p>
          <a:p>
            <a:pPr marL="698500" marR="335280" lvl="1" indent="-228600" defTabSz="914400">
              <a:lnSpc>
                <a:spcPts val="2810"/>
              </a:lnSpc>
              <a:spcBef>
                <a:spcPts val="2230"/>
              </a:spcBef>
              <a:buFont typeface="Arial"/>
              <a:buChar char="•"/>
              <a:tabLst>
                <a:tab pos="699135" algn="l"/>
              </a:tabLst>
            </a:pPr>
            <a:r>
              <a:rPr sz="2600" dirty="0">
                <a:solidFill>
                  <a:prstClr val="black"/>
                </a:solidFill>
                <a:latin typeface="Century Gothic"/>
                <a:cs typeface="Century Gothic"/>
              </a:rPr>
              <a:t>As vítimas </a:t>
            </a:r>
            <a:r>
              <a:rPr sz="2600" spc="-5" dirty="0">
                <a:solidFill>
                  <a:prstClr val="black"/>
                </a:solidFill>
                <a:latin typeface="Century Gothic"/>
                <a:cs typeface="Century Gothic"/>
              </a:rPr>
              <a:t>são </a:t>
            </a:r>
            <a:r>
              <a:rPr sz="2600" dirty="0">
                <a:solidFill>
                  <a:prstClr val="black"/>
                </a:solidFill>
                <a:latin typeface="Century Gothic"/>
                <a:cs typeface="Century Gothic"/>
              </a:rPr>
              <a:t>os </a:t>
            </a:r>
            <a:r>
              <a:rPr sz="2600" spc="-5" dirty="0">
                <a:solidFill>
                  <a:prstClr val="black"/>
                </a:solidFill>
                <a:latin typeface="Century Gothic"/>
                <a:cs typeface="Century Gothic"/>
              </a:rPr>
              <a:t>setores </a:t>
            </a:r>
            <a:r>
              <a:rPr sz="2600" dirty="0">
                <a:solidFill>
                  <a:prstClr val="black"/>
                </a:solidFill>
                <a:latin typeface="Century Gothic"/>
                <a:cs typeface="Century Gothic"/>
              </a:rPr>
              <a:t>mais vulneráveis: </a:t>
            </a:r>
            <a:r>
              <a:rPr sz="2600" spc="-5" dirty="0">
                <a:solidFill>
                  <a:prstClr val="black"/>
                </a:solidFill>
                <a:latin typeface="Century Gothic"/>
                <a:cs typeface="Century Gothic"/>
              </a:rPr>
              <a:t>crianças, </a:t>
            </a:r>
            <a:r>
              <a:rPr sz="2600" dirty="0">
                <a:solidFill>
                  <a:prstClr val="black"/>
                </a:solidFill>
                <a:latin typeface="Century Gothic"/>
                <a:cs typeface="Century Gothic"/>
              </a:rPr>
              <a:t>jovens, </a:t>
            </a:r>
            <a:r>
              <a:rPr sz="2600" spc="-705" dirty="0">
                <a:solidFill>
                  <a:prstClr val="black"/>
                </a:solidFill>
                <a:latin typeface="Century Gothic"/>
                <a:cs typeface="Century Gothic"/>
              </a:rPr>
              <a:t> </a:t>
            </a:r>
            <a:r>
              <a:rPr sz="2600" dirty="0">
                <a:solidFill>
                  <a:prstClr val="black"/>
                </a:solidFill>
                <a:latin typeface="Century Gothic"/>
                <a:cs typeface="Century Gothic"/>
              </a:rPr>
              <a:t>mulheres</a:t>
            </a:r>
            <a:r>
              <a:rPr sz="2600" spc="-15" dirty="0">
                <a:solidFill>
                  <a:prstClr val="black"/>
                </a:solidFill>
                <a:latin typeface="Century Gothic"/>
                <a:cs typeface="Century Gothic"/>
              </a:rPr>
              <a:t> </a:t>
            </a:r>
            <a:r>
              <a:rPr sz="2600" dirty="0">
                <a:solidFill>
                  <a:prstClr val="black"/>
                </a:solidFill>
                <a:latin typeface="Century Gothic"/>
                <a:cs typeface="Century Gothic"/>
              </a:rPr>
              <a:t>e a </a:t>
            </a:r>
            <a:r>
              <a:rPr sz="2600" spc="-5" dirty="0">
                <a:solidFill>
                  <a:prstClr val="black"/>
                </a:solidFill>
                <a:latin typeface="Century Gothic"/>
                <a:cs typeface="Century Gothic"/>
              </a:rPr>
              <a:t>irmã</a:t>
            </a:r>
            <a:r>
              <a:rPr sz="2600" spc="10" dirty="0">
                <a:solidFill>
                  <a:prstClr val="black"/>
                </a:solidFill>
                <a:latin typeface="Century Gothic"/>
                <a:cs typeface="Century Gothic"/>
              </a:rPr>
              <a:t> </a:t>
            </a:r>
            <a:r>
              <a:rPr sz="2600" dirty="0">
                <a:solidFill>
                  <a:prstClr val="black"/>
                </a:solidFill>
                <a:latin typeface="Century Gothic"/>
                <a:cs typeface="Century Gothic"/>
              </a:rPr>
              <a:t>mãe</a:t>
            </a:r>
            <a:r>
              <a:rPr sz="2600" spc="-15" dirty="0">
                <a:solidFill>
                  <a:prstClr val="black"/>
                </a:solidFill>
                <a:latin typeface="Century Gothic"/>
                <a:cs typeface="Century Gothic"/>
              </a:rPr>
              <a:t> </a:t>
            </a:r>
            <a:r>
              <a:rPr sz="2600" dirty="0">
                <a:solidFill>
                  <a:prstClr val="black"/>
                </a:solidFill>
                <a:latin typeface="Century Gothic"/>
                <a:cs typeface="Century Gothic"/>
              </a:rPr>
              <a:t>terra</a:t>
            </a:r>
          </a:p>
          <a:p>
            <a:pPr marL="698500" lvl="1" indent="-229235" defTabSz="914400">
              <a:spcBef>
                <a:spcPts val="1830"/>
              </a:spcBef>
              <a:buFont typeface="Arial"/>
              <a:buChar char="•"/>
              <a:tabLst>
                <a:tab pos="699135" algn="l"/>
              </a:tabLst>
            </a:pPr>
            <a:r>
              <a:rPr sz="2600" spc="-5" dirty="0">
                <a:solidFill>
                  <a:prstClr val="black"/>
                </a:solidFill>
                <a:latin typeface="Century Gothic"/>
                <a:cs typeface="Century Gothic"/>
              </a:rPr>
              <a:t>Migrações</a:t>
            </a:r>
            <a:endParaRPr sz="2600" dirty="0">
              <a:solidFill>
                <a:prstClr val="black"/>
              </a:solidFill>
              <a:latin typeface="Century Gothic"/>
              <a:cs typeface="Century Gothic"/>
            </a:endParaRPr>
          </a:p>
        </p:txBody>
      </p:sp>
    </p:spTree>
    <p:extLst>
      <p:ext uri="{BB962C8B-B14F-4D97-AF65-F5344CB8AC3E}">
        <p14:creationId xmlns:p14="http://schemas.microsoft.com/office/powerpoint/2010/main" val="360577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993721" y="665163"/>
            <a:ext cx="6150279" cy="1726755"/>
          </a:xfrm>
          <a:prstGeom prst="rect">
            <a:avLst/>
          </a:prstGeom>
          <a:solidFill>
            <a:srgbClr val="00AFEF"/>
          </a:solidFill>
        </p:spPr>
        <p:txBody>
          <a:bodyPr vert="horz" wrap="square" lIns="0" tIns="186055" rIns="0" bIns="0" rtlCol="0">
            <a:spAutoFit/>
          </a:bodyPr>
          <a:lstStyle/>
          <a:p>
            <a:pPr marL="541020" marR="82550" indent="6686550">
              <a:lnSpc>
                <a:spcPts val="3030"/>
              </a:lnSpc>
              <a:spcBef>
                <a:spcPts val="1465"/>
              </a:spcBef>
              <a:tabLst>
                <a:tab pos="4789805" algn="l"/>
              </a:tabLst>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 </a:t>
            </a:r>
            <a:r>
              <a:rPr sz="2800" b="1" spc="-770" dirty="0">
                <a:solidFill>
                  <a:schemeClr val="bg1"/>
                </a:solidFill>
                <a:latin typeface="Century Gothic"/>
                <a:cs typeface="Century Gothic"/>
              </a:rPr>
              <a:t> </a:t>
            </a:r>
            <a:r>
              <a:rPr sz="2800" b="1" spc="-5" dirty="0">
                <a:solidFill>
                  <a:schemeClr val="bg1"/>
                </a:solidFill>
                <a:latin typeface="Century Gothic"/>
                <a:cs typeface="Century Gothic"/>
              </a:rPr>
              <a:t>AMAZÔNIA:</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DA</a:t>
            </a:r>
            <a:r>
              <a:rPr sz="2800" b="1" spc="30" dirty="0">
                <a:solidFill>
                  <a:schemeClr val="bg1"/>
                </a:solidFill>
                <a:latin typeface="Century Gothic"/>
                <a:cs typeface="Century Gothic"/>
              </a:rPr>
              <a:t> </a:t>
            </a:r>
            <a:r>
              <a:rPr sz="2800" b="1" spc="-10" dirty="0">
                <a:solidFill>
                  <a:schemeClr val="bg1"/>
                </a:solidFill>
                <a:latin typeface="Century Gothic"/>
                <a:cs typeface="Century Gothic"/>
              </a:rPr>
              <a:t>ESCUTA</a:t>
            </a:r>
            <a:r>
              <a:rPr lang="pt-BR" sz="2800" b="1" spc="-10" dirty="0">
                <a:solidFill>
                  <a:schemeClr val="bg1"/>
                </a:solidFill>
                <a:latin typeface="Century Gothic"/>
                <a:cs typeface="Century Gothic"/>
              </a:rPr>
              <a:t> </a:t>
            </a:r>
            <a:r>
              <a:rPr sz="2800" b="1" spc="-5" dirty="0">
                <a:solidFill>
                  <a:schemeClr val="bg1"/>
                </a:solidFill>
                <a:latin typeface="Century Gothic"/>
                <a:cs typeface="Century Gothic"/>
              </a:rPr>
              <a:t>À</a:t>
            </a:r>
            <a:r>
              <a:rPr sz="2800" b="1" spc="-40"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0" dirty="0">
                <a:solidFill>
                  <a:schemeClr val="bg1"/>
                </a:solidFill>
                <a:latin typeface="Century Gothic"/>
                <a:cs typeface="Century Gothic"/>
              </a:rPr>
              <a:t> </a:t>
            </a:r>
            <a:r>
              <a:rPr sz="2800" b="1" spc="-5" dirty="0">
                <a:solidFill>
                  <a:schemeClr val="bg1"/>
                </a:solidFill>
                <a:latin typeface="Century Gothic"/>
                <a:cs typeface="Century Gothic"/>
              </a:rPr>
              <a:t>INTEGRAL</a:t>
            </a:r>
            <a:endParaRPr sz="2800" dirty="0">
              <a:solidFill>
                <a:schemeClr val="bg1"/>
              </a:solidFill>
              <a:latin typeface="Century Gothic"/>
              <a:cs typeface="Century Gothic"/>
            </a:endParaRPr>
          </a:p>
        </p:txBody>
      </p:sp>
      <p:sp>
        <p:nvSpPr>
          <p:cNvPr id="3" name="object 3"/>
          <p:cNvSpPr txBox="1"/>
          <p:nvPr/>
        </p:nvSpPr>
        <p:spPr>
          <a:xfrm>
            <a:off x="573405" y="2248916"/>
            <a:ext cx="7421404" cy="4192814"/>
          </a:xfrm>
          <a:prstGeom prst="rect">
            <a:avLst/>
          </a:prstGeom>
        </p:spPr>
        <p:txBody>
          <a:bodyPr vert="horz" wrap="square" lIns="0" tIns="12065" rIns="0" bIns="0" rtlCol="0">
            <a:spAutoFit/>
          </a:bodyPr>
          <a:lstStyle/>
          <a:p>
            <a:pPr marL="241300" indent="-228600" defTabSz="914400">
              <a:spcBef>
                <a:spcPts val="95"/>
              </a:spcBef>
              <a:buFont typeface="Arial"/>
              <a:buChar char="•"/>
              <a:tabLst>
                <a:tab pos="241300" algn="l"/>
              </a:tabLst>
            </a:pPr>
            <a:r>
              <a:rPr sz="2800" b="1" spc="-5" dirty="0">
                <a:solidFill>
                  <a:prstClr val="black"/>
                </a:solidFill>
                <a:latin typeface="Century Gothic"/>
                <a:cs typeface="Century Gothic"/>
              </a:rPr>
              <a:t>CHAMADO</a:t>
            </a:r>
            <a:r>
              <a:rPr sz="2800" b="1" spc="25" dirty="0">
                <a:solidFill>
                  <a:prstClr val="black"/>
                </a:solidFill>
                <a:latin typeface="Century Gothic"/>
                <a:cs typeface="Century Gothic"/>
              </a:rPr>
              <a:t> </a:t>
            </a:r>
            <a:r>
              <a:rPr sz="2800" b="1" spc="-5" dirty="0">
                <a:solidFill>
                  <a:prstClr val="black"/>
                </a:solidFill>
                <a:latin typeface="Century Gothic"/>
                <a:cs typeface="Century Gothic"/>
              </a:rPr>
              <a:t>À CONVERSÃO</a:t>
            </a:r>
            <a:r>
              <a:rPr sz="2800" b="1" spc="15" dirty="0">
                <a:solidFill>
                  <a:prstClr val="black"/>
                </a:solidFill>
                <a:latin typeface="Century Gothic"/>
                <a:cs typeface="Century Gothic"/>
              </a:rPr>
              <a:t> </a:t>
            </a:r>
            <a:r>
              <a:rPr sz="2800" b="1" spc="-5" dirty="0">
                <a:solidFill>
                  <a:prstClr val="black"/>
                </a:solidFill>
                <a:latin typeface="Century Gothic"/>
                <a:cs typeface="Century Gothic"/>
              </a:rPr>
              <a:t>INTEGRAL</a:t>
            </a:r>
            <a:r>
              <a:rPr sz="2800" b="1" spc="35" dirty="0">
                <a:solidFill>
                  <a:prstClr val="black"/>
                </a:solidFill>
                <a:latin typeface="Century Gothic"/>
                <a:cs typeface="Century Gothic"/>
              </a:rPr>
              <a:t> </a:t>
            </a:r>
            <a:r>
              <a:rPr sz="2800" b="1" spc="-10" dirty="0">
                <a:solidFill>
                  <a:prstClr val="black"/>
                </a:solidFill>
                <a:latin typeface="Century Gothic"/>
                <a:cs typeface="Century Gothic"/>
              </a:rPr>
              <a:t>(17-19)</a:t>
            </a:r>
            <a:endParaRPr sz="2800" dirty="0">
              <a:solidFill>
                <a:prstClr val="black"/>
              </a:solidFill>
              <a:latin typeface="Century Gothic"/>
              <a:cs typeface="Century Gothic"/>
            </a:endParaRPr>
          </a:p>
          <a:p>
            <a:pPr marL="698500" lvl="1" indent="-229235" defTabSz="914400">
              <a:spcBef>
                <a:spcPts val="1870"/>
              </a:spcBef>
              <a:buFont typeface="Arial"/>
              <a:buChar char="•"/>
              <a:tabLst>
                <a:tab pos="699135" algn="l"/>
              </a:tabLst>
            </a:pPr>
            <a:r>
              <a:rPr sz="2600" spc="-5" dirty="0">
                <a:solidFill>
                  <a:prstClr val="black"/>
                </a:solidFill>
                <a:latin typeface="Century Gothic"/>
                <a:cs typeface="Century Gothic"/>
              </a:rPr>
              <a:t>Vida</a:t>
            </a:r>
            <a:r>
              <a:rPr sz="2600" spc="-15" dirty="0">
                <a:solidFill>
                  <a:prstClr val="black"/>
                </a:solidFill>
                <a:latin typeface="Century Gothic"/>
                <a:cs typeface="Century Gothic"/>
              </a:rPr>
              <a:t> </a:t>
            </a:r>
            <a:r>
              <a:rPr sz="2600" spc="-5" dirty="0">
                <a:solidFill>
                  <a:prstClr val="black"/>
                </a:solidFill>
                <a:latin typeface="Century Gothic"/>
                <a:cs typeface="Century Gothic"/>
              </a:rPr>
              <a:t>simples</a:t>
            </a:r>
            <a:r>
              <a:rPr sz="2600" spc="-15" dirty="0">
                <a:solidFill>
                  <a:prstClr val="black"/>
                </a:solidFill>
                <a:latin typeface="Century Gothic"/>
                <a:cs typeface="Century Gothic"/>
              </a:rPr>
              <a:t> </a:t>
            </a:r>
            <a:r>
              <a:rPr sz="2600" dirty="0">
                <a:solidFill>
                  <a:prstClr val="black"/>
                </a:solidFill>
                <a:latin typeface="Century Gothic"/>
                <a:cs typeface="Century Gothic"/>
              </a:rPr>
              <a:t>e</a:t>
            </a:r>
            <a:r>
              <a:rPr sz="2600" spc="-15" dirty="0">
                <a:solidFill>
                  <a:prstClr val="black"/>
                </a:solidFill>
                <a:latin typeface="Century Gothic"/>
                <a:cs typeface="Century Gothic"/>
              </a:rPr>
              <a:t> </a:t>
            </a:r>
            <a:r>
              <a:rPr sz="2600" spc="-5" dirty="0">
                <a:solidFill>
                  <a:prstClr val="black"/>
                </a:solidFill>
                <a:latin typeface="Century Gothic"/>
                <a:cs typeface="Century Gothic"/>
              </a:rPr>
              <a:t>sóbria</a:t>
            </a:r>
            <a:endParaRPr sz="2600" dirty="0">
              <a:solidFill>
                <a:prstClr val="black"/>
              </a:solidFill>
              <a:latin typeface="Century Gothic"/>
              <a:cs typeface="Century Gothic"/>
            </a:endParaRPr>
          </a:p>
          <a:p>
            <a:pPr marL="698500" marR="139065" lvl="1" indent="-228600" defTabSz="914400">
              <a:lnSpc>
                <a:spcPts val="2810"/>
              </a:lnSpc>
              <a:spcBef>
                <a:spcPts val="2235"/>
              </a:spcBef>
              <a:buFont typeface="Arial"/>
              <a:buChar char="•"/>
              <a:tabLst>
                <a:tab pos="699135" algn="l"/>
              </a:tabLst>
            </a:pPr>
            <a:r>
              <a:rPr sz="2600" dirty="0">
                <a:solidFill>
                  <a:prstClr val="black"/>
                </a:solidFill>
                <a:latin typeface="Century Gothic"/>
                <a:cs typeface="Century Gothic"/>
              </a:rPr>
              <a:t>Compromisso</a:t>
            </a:r>
            <a:r>
              <a:rPr sz="2600" spc="-15" dirty="0">
                <a:solidFill>
                  <a:prstClr val="black"/>
                </a:solidFill>
                <a:latin typeface="Century Gothic"/>
                <a:cs typeface="Century Gothic"/>
              </a:rPr>
              <a:t> </a:t>
            </a:r>
            <a:r>
              <a:rPr sz="2600" dirty="0">
                <a:solidFill>
                  <a:prstClr val="black"/>
                </a:solidFill>
                <a:latin typeface="Century Gothic"/>
                <a:cs typeface="Century Gothic"/>
              </a:rPr>
              <a:t>a </a:t>
            </a:r>
            <a:r>
              <a:rPr sz="2600" spc="-5" dirty="0">
                <a:solidFill>
                  <a:prstClr val="black"/>
                </a:solidFill>
                <a:latin typeface="Century Gothic"/>
                <a:cs typeface="Century Gothic"/>
              </a:rPr>
              <a:t>nos</a:t>
            </a:r>
            <a:r>
              <a:rPr sz="2600" dirty="0">
                <a:solidFill>
                  <a:prstClr val="black"/>
                </a:solidFill>
                <a:latin typeface="Century Gothic"/>
                <a:cs typeface="Century Gothic"/>
              </a:rPr>
              <a:t> </a:t>
            </a:r>
            <a:r>
              <a:rPr sz="2600" spc="-5" dirty="0">
                <a:solidFill>
                  <a:prstClr val="black"/>
                </a:solidFill>
                <a:latin typeface="Century Gothic"/>
                <a:cs typeface="Century Gothic"/>
              </a:rPr>
              <a:t>relacionar</a:t>
            </a:r>
            <a:r>
              <a:rPr sz="2600" spc="25" dirty="0">
                <a:solidFill>
                  <a:prstClr val="black"/>
                </a:solidFill>
                <a:latin typeface="Century Gothic"/>
                <a:cs typeface="Century Gothic"/>
              </a:rPr>
              <a:t> </a:t>
            </a:r>
            <a:r>
              <a:rPr sz="2600" dirty="0">
                <a:solidFill>
                  <a:prstClr val="black"/>
                </a:solidFill>
                <a:latin typeface="Century Gothic"/>
                <a:cs typeface="Century Gothic"/>
              </a:rPr>
              <a:t>harmoniosamente</a:t>
            </a:r>
            <a:r>
              <a:rPr sz="2600" spc="-15" dirty="0">
                <a:solidFill>
                  <a:prstClr val="black"/>
                </a:solidFill>
                <a:latin typeface="Century Gothic"/>
                <a:cs typeface="Century Gothic"/>
              </a:rPr>
              <a:t> </a:t>
            </a:r>
            <a:r>
              <a:rPr sz="2600" dirty="0">
                <a:solidFill>
                  <a:prstClr val="black"/>
                </a:solidFill>
                <a:latin typeface="Century Gothic"/>
                <a:cs typeface="Century Gothic"/>
              </a:rPr>
              <a:t>com a </a:t>
            </a:r>
            <a:r>
              <a:rPr sz="2600" spc="-705" dirty="0">
                <a:solidFill>
                  <a:prstClr val="black"/>
                </a:solidFill>
                <a:latin typeface="Century Gothic"/>
                <a:cs typeface="Century Gothic"/>
              </a:rPr>
              <a:t> </a:t>
            </a:r>
            <a:r>
              <a:rPr sz="2600" spc="-5" dirty="0">
                <a:solidFill>
                  <a:prstClr val="black"/>
                </a:solidFill>
                <a:latin typeface="Century Gothic"/>
                <a:cs typeface="Century Gothic"/>
              </a:rPr>
              <a:t>criação</a:t>
            </a:r>
            <a:endParaRPr sz="2600" dirty="0">
              <a:solidFill>
                <a:prstClr val="black"/>
              </a:solidFill>
              <a:latin typeface="Century Gothic"/>
              <a:cs typeface="Century Gothic"/>
            </a:endParaRPr>
          </a:p>
          <a:p>
            <a:pPr marL="698500" lvl="1" indent="-229235" defTabSz="914400">
              <a:spcBef>
                <a:spcPts val="1830"/>
              </a:spcBef>
              <a:buFont typeface="Arial"/>
              <a:buChar char="•"/>
              <a:tabLst>
                <a:tab pos="699135" algn="l"/>
              </a:tabLst>
            </a:pPr>
            <a:r>
              <a:rPr sz="2600" spc="-5" dirty="0">
                <a:solidFill>
                  <a:prstClr val="black"/>
                </a:solidFill>
                <a:latin typeface="Century Gothic"/>
                <a:cs typeface="Century Gothic"/>
              </a:rPr>
              <a:t>Pastoral</a:t>
            </a:r>
            <a:r>
              <a:rPr sz="2600" spc="-15" dirty="0">
                <a:solidFill>
                  <a:prstClr val="black"/>
                </a:solidFill>
                <a:latin typeface="Century Gothic"/>
                <a:cs typeface="Century Gothic"/>
              </a:rPr>
              <a:t> </a:t>
            </a:r>
            <a:r>
              <a:rPr sz="2600" spc="-5" dirty="0">
                <a:solidFill>
                  <a:prstClr val="black"/>
                </a:solidFill>
                <a:latin typeface="Century Gothic"/>
                <a:cs typeface="Century Gothic"/>
              </a:rPr>
              <a:t>baseada</a:t>
            </a:r>
            <a:r>
              <a:rPr sz="2600" spc="-15" dirty="0">
                <a:solidFill>
                  <a:prstClr val="black"/>
                </a:solidFill>
                <a:latin typeface="Century Gothic"/>
                <a:cs typeface="Century Gothic"/>
              </a:rPr>
              <a:t> </a:t>
            </a:r>
            <a:r>
              <a:rPr sz="2600" dirty="0">
                <a:solidFill>
                  <a:prstClr val="black"/>
                </a:solidFill>
                <a:latin typeface="Century Gothic"/>
                <a:cs typeface="Century Gothic"/>
              </a:rPr>
              <a:t>na</a:t>
            </a:r>
            <a:r>
              <a:rPr sz="2600" spc="-15" dirty="0">
                <a:solidFill>
                  <a:prstClr val="black"/>
                </a:solidFill>
                <a:latin typeface="Century Gothic"/>
                <a:cs typeface="Century Gothic"/>
              </a:rPr>
              <a:t> </a:t>
            </a:r>
            <a:r>
              <a:rPr sz="2600" spc="-5" dirty="0">
                <a:solidFill>
                  <a:prstClr val="black"/>
                </a:solidFill>
                <a:latin typeface="Century Gothic"/>
                <a:cs typeface="Century Gothic"/>
              </a:rPr>
              <a:t>sinodalidade</a:t>
            </a:r>
            <a:endParaRPr sz="2600" dirty="0">
              <a:solidFill>
                <a:prstClr val="black"/>
              </a:solidFill>
              <a:latin typeface="Century Gothic"/>
              <a:cs typeface="Century Gothic"/>
            </a:endParaRPr>
          </a:p>
          <a:p>
            <a:pPr marL="698500" lvl="1" indent="-229235" defTabSz="914400">
              <a:spcBef>
                <a:spcPts val="1875"/>
              </a:spcBef>
              <a:buFont typeface="Arial"/>
              <a:buChar char="•"/>
              <a:tabLst>
                <a:tab pos="699135" algn="l"/>
              </a:tabLst>
            </a:pPr>
            <a:r>
              <a:rPr sz="2600" spc="5" dirty="0">
                <a:solidFill>
                  <a:prstClr val="black"/>
                </a:solidFill>
                <a:latin typeface="Century Gothic"/>
                <a:cs typeface="Century Gothic"/>
              </a:rPr>
              <a:t>Igreja</a:t>
            </a:r>
            <a:r>
              <a:rPr sz="2600" spc="-40" dirty="0">
                <a:solidFill>
                  <a:prstClr val="black"/>
                </a:solidFill>
                <a:latin typeface="Century Gothic"/>
                <a:cs typeface="Century Gothic"/>
              </a:rPr>
              <a:t> </a:t>
            </a:r>
            <a:r>
              <a:rPr sz="2600" dirty="0">
                <a:solidFill>
                  <a:prstClr val="black"/>
                </a:solidFill>
                <a:latin typeface="Century Gothic"/>
                <a:cs typeface="Century Gothic"/>
              </a:rPr>
              <a:t>em </a:t>
            </a:r>
            <a:r>
              <a:rPr sz="2600" spc="-5" dirty="0">
                <a:solidFill>
                  <a:prstClr val="black"/>
                </a:solidFill>
                <a:latin typeface="Century Gothic"/>
                <a:cs typeface="Century Gothic"/>
              </a:rPr>
              <a:t>saída</a:t>
            </a:r>
            <a:r>
              <a:rPr sz="2600" dirty="0">
                <a:solidFill>
                  <a:prstClr val="black"/>
                </a:solidFill>
                <a:latin typeface="Century Gothic"/>
                <a:cs typeface="Century Gothic"/>
              </a:rPr>
              <a:t> </a:t>
            </a:r>
            <a:r>
              <a:rPr sz="2600" spc="-5" dirty="0">
                <a:solidFill>
                  <a:prstClr val="black"/>
                </a:solidFill>
                <a:latin typeface="Century Gothic"/>
                <a:cs typeface="Century Gothic"/>
              </a:rPr>
              <a:t>que</a:t>
            </a:r>
            <a:r>
              <a:rPr sz="2600" spc="-10" dirty="0">
                <a:solidFill>
                  <a:prstClr val="black"/>
                </a:solidFill>
                <a:latin typeface="Century Gothic"/>
                <a:cs typeface="Century Gothic"/>
              </a:rPr>
              <a:t> </a:t>
            </a:r>
            <a:r>
              <a:rPr sz="2600" dirty="0">
                <a:solidFill>
                  <a:prstClr val="black"/>
                </a:solidFill>
                <a:latin typeface="Century Gothic"/>
                <a:cs typeface="Century Gothic"/>
              </a:rPr>
              <a:t>entre</a:t>
            </a:r>
            <a:r>
              <a:rPr sz="2600" spc="-20" dirty="0">
                <a:solidFill>
                  <a:prstClr val="black"/>
                </a:solidFill>
                <a:latin typeface="Century Gothic"/>
                <a:cs typeface="Century Gothic"/>
              </a:rPr>
              <a:t> </a:t>
            </a:r>
            <a:r>
              <a:rPr sz="2600" dirty="0">
                <a:solidFill>
                  <a:prstClr val="black"/>
                </a:solidFill>
                <a:latin typeface="Century Gothic"/>
                <a:cs typeface="Century Gothic"/>
              </a:rPr>
              <a:t>no coração de</a:t>
            </a:r>
            <a:r>
              <a:rPr sz="2600" spc="-10" dirty="0">
                <a:solidFill>
                  <a:prstClr val="black"/>
                </a:solidFill>
                <a:latin typeface="Century Gothic"/>
                <a:cs typeface="Century Gothic"/>
              </a:rPr>
              <a:t> </a:t>
            </a:r>
            <a:r>
              <a:rPr sz="2600" dirty="0">
                <a:solidFill>
                  <a:prstClr val="black"/>
                </a:solidFill>
                <a:latin typeface="Century Gothic"/>
                <a:cs typeface="Century Gothic"/>
              </a:rPr>
              <a:t>todos</a:t>
            </a:r>
            <a:r>
              <a:rPr sz="2600" spc="-30" dirty="0">
                <a:solidFill>
                  <a:prstClr val="black"/>
                </a:solidFill>
                <a:latin typeface="Century Gothic"/>
                <a:cs typeface="Century Gothic"/>
              </a:rPr>
              <a:t> </a:t>
            </a:r>
            <a:r>
              <a:rPr sz="2600" dirty="0">
                <a:solidFill>
                  <a:prstClr val="black"/>
                </a:solidFill>
                <a:latin typeface="Century Gothic"/>
                <a:cs typeface="Century Gothic"/>
              </a:rPr>
              <a:t>os povos</a:t>
            </a:r>
          </a:p>
        </p:txBody>
      </p:sp>
    </p:spTree>
    <p:extLst>
      <p:ext uri="{BB962C8B-B14F-4D97-AF65-F5344CB8AC3E}">
        <p14:creationId xmlns:p14="http://schemas.microsoft.com/office/powerpoint/2010/main" val="15229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665163"/>
            <a:ext cx="6892925" cy="1341437"/>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250521" y="2044506"/>
            <a:ext cx="8780745" cy="4060214"/>
          </a:xfrm>
          <a:prstGeom prst="rect">
            <a:avLst/>
          </a:prstGeom>
        </p:spPr>
        <p:txBody>
          <a:bodyPr vert="horz" wrap="square" lIns="0" tIns="53975" rIns="0" bIns="0" rtlCol="0">
            <a:spAutoFit/>
          </a:bodyPr>
          <a:lstStyle/>
          <a:p>
            <a:pPr marL="241300" marR="5080" indent="-228600" defTabSz="914400">
              <a:lnSpc>
                <a:spcPts val="2590"/>
              </a:lnSpc>
              <a:spcBef>
                <a:spcPts val="425"/>
              </a:spcBef>
              <a:buFont typeface="Arial"/>
              <a:buChar char="•"/>
              <a:tabLst>
                <a:tab pos="241300" algn="l"/>
              </a:tabLst>
            </a:pPr>
            <a:r>
              <a:rPr sz="2400" dirty="0">
                <a:solidFill>
                  <a:prstClr val="black"/>
                </a:solidFill>
                <a:latin typeface="Century Gothic"/>
                <a:cs typeface="Century Gothic"/>
              </a:rPr>
              <a:t>A</a:t>
            </a:r>
            <a:r>
              <a:rPr sz="2400" spc="-5" dirty="0">
                <a:solidFill>
                  <a:prstClr val="black"/>
                </a:solidFill>
                <a:latin typeface="Century Gothic"/>
                <a:cs typeface="Century Gothic"/>
              </a:rPr>
              <a:t> </a:t>
            </a:r>
            <a:r>
              <a:rPr sz="2400" dirty="0">
                <a:solidFill>
                  <a:prstClr val="black"/>
                </a:solidFill>
                <a:latin typeface="Century Gothic"/>
                <a:cs typeface="Century Gothic"/>
              </a:rPr>
              <a:t>conversão</a:t>
            </a:r>
            <a:r>
              <a:rPr sz="2400" spc="-25" dirty="0">
                <a:solidFill>
                  <a:prstClr val="black"/>
                </a:solidFill>
                <a:latin typeface="Century Gothic"/>
                <a:cs typeface="Century Gothic"/>
              </a:rPr>
              <a:t> </a:t>
            </a:r>
            <a:r>
              <a:rPr sz="2400" dirty="0">
                <a:solidFill>
                  <a:prstClr val="black"/>
                </a:solidFill>
                <a:latin typeface="Century Gothic"/>
                <a:cs typeface="Century Gothic"/>
              </a:rPr>
              <a:t>ecológica</a:t>
            </a:r>
            <a:r>
              <a:rPr sz="2400" spc="-50" dirty="0">
                <a:solidFill>
                  <a:prstClr val="black"/>
                </a:solidFill>
                <a:latin typeface="Century Gothic"/>
                <a:cs typeface="Century Gothic"/>
              </a:rPr>
              <a:t> </a:t>
            </a:r>
            <a:r>
              <a:rPr sz="2400" dirty="0">
                <a:solidFill>
                  <a:prstClr val="black"/>
                </a:solidFill>
                <a:latin typeface="Century Gothic"/>
                <a:cs typeface="Century Gothic"/>
              </a:rPr>
              <a:t>é</a:t>
            </a:r>
            <a:r>
              <a:rPr sz="2400" spc="-5" dirty="0">
                <a:solidFill>
                  <a:prstClr val="black"/>
                </a:solidFill>
                <a:latin typeface="Century Gothic"/>
                <a:cs typeface="Century Gothic"/>
              </a:rPr>
              <a:t> </a:t>
            </a:r>
            <a:r>
              <a:rPr sz="2400" dirty="0">
                <a:solidFill>
                  <a:prstClr val="black"/>
                </a:solidFill>
                <a:latin typeface="Century Gothic"/>
                <a:cs typeface="Century Gothic"/>
              </a:rPr>
              <a:t>necessária</a:t>
            </a:r>
            <a:r>
              <a:rPr sz="2400" spc="-30" dirty="0">
                <a:solidFill>
                  <a:prstClr val="black"/>
                </a:solidFill>
                <a:latin typeface="Century Gothic"/>
                <a:cs typeface="Century Gothic"/>
              </a:rPr>
              <a:t> </a:t>
            </a:r>
            <a:r>
              <a:rPr sz="2400" spc="-5" dirty="0">
                <a:solidFill>
                  <a:prstClr val="black"/>
                </a:solidFill>
                <a:latin typeface="Century Gothic"/>
                <a:cs typeface="Century Gothic"/>
              </a:rPr>
              <a:t>para</a:t>
            </a:r>
            <a:r>
              <a:rPr sz="2400" spc="-10" dirty="0">
                <a:solidFill>
                  <a:prstClr val="black"/>
                </a:solidFill>
                <a:latin typeface="Century Gothic"/>
                <a:cs typeface="Century Gothic"/>
              </a:rPr>
              <a:t> </a:t>
            </a:r>
            <a:r>
              <a:rPr sz="2400" dirty="0">
                <a:solidFill>
                  <a:prstClr val="black"/>
                </a:solidFill>
                <a:latin typeface="Century Gothic"/>
                <a:cs typeface="Century Gothic"/>
              </a:rPr>
              <a:t>agirmos</a:t>
            </a:r>
            <a:r>
              <a:rPr sz="2400" spc="-30" dirty="0">
                <a:solidFill>
                  <a:prstClr val="black"/>
                </a:solidFill>
                <a:latin typeface="Century Gothic"/>
                <a:cs typeface="Century Gothic"/>
              </a:rPr>
              <a:t> </a:t>
            </a:r>
            <a:r>
              <a:rPr sz="2400" dirty="0">
                <a:solidFill>
                  <a:prstClr val="black"/>
                </a:solidFill>
                <a:latin typeface="Century Gothic"/>
                <a:cs typeface="Century Gothic"/>
              </a:rPr>
              <a:t>diante</a:t>
            </a:r>
            <a:r>
              <a:rPr sz="2400" spc="-40" dirty="0">
                <a:solidFill>
                  <a:prstClr val="black"/>
                </a:solidFill>
                <a:latin typeface="Century Gothic"/>
                <a:cs typeface="Century Gothic"/>
              </a:rPr>
              <a:t> </a:t>
            </a:r>
            <a:r>
              <a:rPr sz="2400" spc="-5" dirty="0">
                <a:solidFill>
                  <a:prstClr val="black"/>
                </a:solidFill>
                <a:latin typeface="Century Gothic"/>
                <a:cs typeface="Century Gothic"/>
              </a:rPr>
              <a:t>de </a:t>
            </a:r>
            <a:r>
              <a:rPr sz="2400" dirty="0">
                <a:solidFill>
                  <a:prstClr val="black"/>
                </a:solidFill>
                <a:latin typeface="Century Gothic"/>
                <a:cs typeface="Century Gothic"/>
              </a:rPr>
              <a:t>uma </a:t>
            </a:r>
            <a:r>
              <a:rPr sz="2400" spc="-650" dirty="0">
                <a:solidFill>
                  <a:prstClr val="black"/>
                </a:solidFill>
                <a:latin typeface="Century Gothic"/>
                <a:cs typeface="Century Gothic"/>
              </a:rPr>
              <a:t> </a:t>
            </a:r>
            <a:r>
              <a:rPr sz="2400" dirty="0">
                <a:solidFill>
                  <a:prstClr val="black"/>
                </a:solidFill>
                <a:latin typeface="Century Gothic"/>
                <a:cs typeface="Century Gothic"/>
              </a:rPr>
              <a:t>crise</a:t>
            </a:r>
            <a:r>
              <a:rPr sz="2400" spc="-15" dirty="0">
                <a:solidFill>
                  <a:prstClr val="black"/>
                </a:solidFill>
                <a:latin typeface="Century Gothic"/>
                <a:cs typeface="Century Gothic"/>
              </a:rPr>
              <a:t> </a:t>
            </a:r>
            <a:r>
              <a:rPr sz="2400" spc="-5" dirty="0">
                <a:solidFill>
                  <a:prstClr val="black"/>
                </a:solidFill>
                <a:latin typeface="Century Gothic"/>
                <a:cs typeface="Century Gothic"/>
              </a:rPr>
              <a:t>socioambiental</a:t>
            </a:r>
            <a:r>
              <a:rPr sz="2400" spc="-45" dirty="0">
                <a:solidFill>
                  <a:prstClr val="black"/>
                </a:solidFill>
                <a:latin typeface="Century Gothic"/>
                <a:cs typeface="Century Gothic"/>
              </a:rPr>
              <a:t> </a:t>
            </a:r>
            <a:r>
              <a:rPr sz="2400" spc="-5" dirty="0">
                <a:solidFill>
                  <a:prstClr val="black"/>
                </a:solidFill>
                <a:latin typeface="Century Gothic"/>
                <a:cs typeface="Century Gothic"/>
              </a:rPr>
              <a:t>sem</a:t>
            </a:r>
            <a:r>
              <a:rPr sz="2400" spc="5" dirty="0">
                <a:solidFill>
                  <a:prstClr val="black"/>
                </a:solidFill>
                <a:latin typeface="Century Gothic"/>
                <a:cs typeface="Century Gothic"/>
              </a:rPr>
              <a:t> </a:t>
            </a:r>
            <a:r>
              <a:rPr sz="2400" spc="-5" dirty="0">
                <a:solidFill>
                  <a:prstClr val="black"/>
                </a:solidFill>
                <a:latin typeface="Century Gothic"/>
                <a:cs typeface="Century Gothic"/>
              </a:rPr>
              <a:t>precedentes</a:t>
            </a:r>
            <a:r>
              <a:rPr sz="2400" spc="15" dirty="0">
                <a:solidFill>
                  <a:prstClr val="black"/>
                </a:solidFill>
                <a:latin typeface="Century Gothic"/>
                <a:cs typeface="Century Gothic"/>
              </a:rPr>
              <a:t> </a:t>
            </a:r>
            <a:r>
              <a:rPr sz="2400" spc="-5" dirty="0">
                <a:solidFill>
                  <a:prstClr val="black"/>
                </a:solidFill>
                <a:latin typeface="Century Gothic"/>
                <a:cs typeface="Century Gothic"/>
              </a:rPr>
              <a:t>(65)</a:t>
            </a:r>
            <a:endParaRPr sz="2400" dirty="0">
              <a:solidFill>
                <a:prstClr val="black"/>
              </a:solidFill>
              <a:latin typeface="Century Gothic"/>
              <a:cs typeface="Century Gothic"/>
            </a:endParaRPr>
          </a:p>
          <a:p>
            <a:pPr marL="241300" marR="53340" indent="-228600" defTabSz="914400">
              <a:lnSpc>
                <a:spcPts val="2810"/>
              </a:lnSpc>
              <a:buFont typeface="Arial"/>
              <a:buChar char="•"/>
              <a:tabLst>
                <a:tab pos="241300" algn="l"/>
              </a:tabLst>
            </a:pPr>
            <a:endParaRPr lang="pt-BR" sz="2600" b="1" spc="-5" dirty="0">
              <a:solidFill>
                <a:prstClr val="black"/>
              </a:solidFill>
              <a:latin typeface="Century Gothic"/>
              <a:cs typeface="Century Gothic"/>
            </a:endParaRPr>
          </a:p>
          <a:p>
            <a:pPr marL="241300" marR="53340" indent="-228600" defTabSz="914400">
              <a:lnSpc>
                <a:spcPts val="2810"/>
              </a:lnSpc>
              <a:buFont typeface="Arial"/>
              <a:buChar char="•"/>
              <a:tabLst>
                <a:tab pos="241300" algn="l"/>
              </a:tabLst>
            </a:pPr>
            <a:r>
              <a:rPr sz="2600" b="1" spc="-5" dirty="0">
                <a:solidFill>
                  <a:prstClr val="black"/>
                </a:solidFill>
                <a:latin typeface="Century Gothic"/>
                <a:cs typeface="Century Gothic"/>
              </a:rPr>
              <a:t>RUMO </a:t>
            </a:r>
            <a:r>
              <a:rPr sz="2600" b="1" dirty="0">
                <a:solidFill>
                  <a:prstClr val="black"/>
                </a:solidFill>
                <a:latin typeface="Century Gothic"/>
                <a:cs typeface="Century Gothic"/>
              </a:rPr>
              <a:t>A </a:t>
            </a:r>
            <a:r>
              <a:rPr sz="2600" b="1" spc="-5" dirty="0">
                <a:solidFill>
                  <a:prstClr val="black"/>
                </a:solidFill>
                <a:latin typeface="Century Gothic"/>
                <a:cs typeface="Century Gothic"/>
              </a:rPr>
              <a:t>UMA ECOLOGIA </a:t>
            </a:r>
            <a:r>
              <a:rPr sz="2600" b="1" dirty="0">
                <a:solidFill>
                  <a:prstClr val="black"/>
                </a:solidFill>
                <a:latin typeface="Century Gothic"/>
                <a:cs typeface="Century Gothic"/>
              </a:rPr>
              <a:t>INTEGRAL A PARTIR DA </a:t>
            </a:r>
            <a:r>
              <a:rPr sz="2600" b="1" spc="-5" dirty="0">
                <a:solidFill>
                  <a:prstClr val="black"/>
                </a:solidFill>
                <a:latin typeface="Century Gothic"/>
                <a:cs typeface="Century Gothic"/>
              </a:rPr>
              <a:t>ECNCÍCLICA </a:t>
            </a:r>
            <a:r>
              <a:rPr sz="2600" b="1" spc="-715" dirty="0">
                <a:solidFill>
                  <a:prstClr val="black"/>
                </a:solidFill>
                <a:latin typeface="Century Gothic"/>
                <a:cs typeface="Century Gothic"/>
              </a:rPr>
              <a:t> </a:t>
            </a:r>
            <a:r>
              <a:rPr sz="2600" b="1" dirty="0">
                <a:solidFill>
                  <a:prstClr val="black"/>
                </a:solidFill>
                <a:latin typeface="Century Gothic"/>
                <a:cs typeface="Century Gothic"/>
              </a:rPr>
              <a:t>LAUDATO</a:t>
            </a:r>
            <a:r>
              <a:rPr sz="2600" b="1" spc="-5" dirty="0">
                <a:solidFill>
                  <a:prstClr val="black"/>
                </a:solidFill>
                <a:latin typeface="Century Gothic"/>
                <a:cs typeface="Century Gothic"/>
              </a:rPr>
              <a:t> SI’</a:t>
            </a:r>
            <a:r>
              <a:rPr sz="2600" b="1" spc="-35" dirty="0">
                <a:solidFill>
                  <a:prstClr val="black"/>
                </a:solidFill>
                <a:latin typeface="Century Gothic"/>
                <a:cs typeface="Century Gothic"/>
              </a:rPr>
              <a:t> </a:t>
            </a:r>
            <a:r>
              <a:rPr sz="2600" b="1" dirty="0">
                <a:solidFill>
                  <a:prstClr val="black"/>
                </a:solidFill>
                <a:latin typeface="Century Gothic"/>
                <a:cs typeface="Century Gothic"/>
              </a:rPr>
              <a:t>(66-73)</a:t>
            </a:r>
            <a:endParaRPr sz="2600" dirty="0">
              <a:solidFill>
                <a:prstClr val="black"/>
              </a:solidFill>
              <a:latin typeface="Century Gothic"/>
              <a:cs typeface="Century Gothic"/>
            </a:endParaRPr>
          </a:p>
          <a:p>
            <a:pPr marL="698500" lvl="1" indent="-229235" defTabSz="914400">
              <a:spcBef>
                <a:spcPts val="1860"/>
              </a:spcBef>
              <a:buFont typeface="Arial"/>
              <a:buChar char="•"/>
              <a:tabLst>
                <a:tab pos="699135" algn="l"/>
              </a:tabLst>
            </a:pPr>
            <a:r>
              <a:rPr sz="2400" dirty="0">
                <a:solidFill>
                  <a:prstClr val="black"/>
                </a:solidFill>
                <a:latin typeface="Century Gothic"/>
                <a:cs typeface="Century Gothic"/>
              </a:rPr>
              <a:t>Ameaças</a:t>
            </a:r>
            <a:r>
              <a:rPr sz="2400" spc="-15" dirty="0">
                <a:solidFill>
                  <a:prstClr val="black"/>
                </a:solidFill>
                <a:latin typeface="Century Gothic"/>
                <a:cs typeface="Century Gothic"/>
              </a:rPr>
              <a:t> </a:t>
            </a:r>
            <a:r>
              <a:rPr sz="2400" dirty="0">
                <a:solidFill>
                  <a:prstClr val="black"/>
                </a:solidFill>
                <a:latin typeface="Century Gothic"/>
                <a:cs typeface="Century Gothic"/>
              </a:rPr>
              <a:t>contra</a:t>
            </a:r>
            <a:r>
              <a:rPr sz="2400" spc="-5" dirty="0">
                <a:solidFill>
                  <a:prstClr val="black"/>
                </a:solidFill>
                <a:latin typeface="Century Gothic"/>
                <a:cs typeface="Century Gothic"/>
              </a:rPr>
              <a:t> </a:t>
            </a:r>
            <a:r>
              <a:rPr sz="2400" dirty="0">
                <a:solidFill>
                  <a:prstClr val="black"/>
                </a:solidFill>
                <a:latin typeface="Century Gothic"/>
                <a:cs typeface="Century Gothic"/>
              </a:rPr>
              <a:t>o</a:t>
            </a:r>
            <a:r>
              <a:rPr sz="2400" spc="-5" dirty="0">
                <a:solidFill>
                  <a:prstClr val="black"/>
                </a:solidFill>
                <a:latin typeface="Century Gothic"/>
                <a:cs typeface="Century Gothic"/>
              </a:rPr>
              <a:t> </a:t>
            </a:r>
            <a:r>
              <a:rPr sz="2400" dirty="0">
                <a:solidFill>
                  <a:prstClr val="black"/>
                </a:solidFill>
                <a:latin typeface="Century Gothic"/>
                <a:cs typeface="Century Gothic"/>
              </a:rPr>
              <a:t>bioma</a:t>
            </a:r>
            <a:r>
              <a:rPr sz="2400" spc="-45" dirty="0">
                <a:solidFill>
                  <a:prstClr val="black"/>
                </a:solidFill>
                <a:latin typeface="Century Gothic"/>
                <a:cs typeface="Century Gothic"/>
              </a:rPr>
              <a:t> </a:t>
            </a:r>
            <a:r>
              <a:rPr sz="2400" dirty="0">
                <a:solidFill>
                  <a:prstClr val="black"/>
                </a:solidFill>
                <a:latin typeface="Century Gothic"/>
                <a:cs typeface="Century Gothic"/>
              </a:rPr>
              <a:t>Amazônia</a:t>
            </a:r>
            <a:r>
              <a:rPr sz="2400" spc="-45" dirty="0">
                <a:solidFill>
                  <a:prstClr val="black"/>
                </a:solidFill>
                <a:latin typeface="Century Gothic"/>
                <a:cs typeface="Century Gothic"/>
              </a:rPr>
              <a:t> </a:t>
            </a:r>
            <a:r>
              <a:rPr sz="2400" dirty="0">
                <a:solidFill>
                  <a:prstClr val="black"/>
                </a:solidFill>
                <a:latin typeface="Century Gothic"/>
                <a:cs typeface="Century Gothic"/>
              </a:rPr>
              <a:t>e</a:t>
            </a:r>
            <a:r>
              <a:rPr sz="2400" spc="-5" dirty="0">
                <a:solidFill>
                  <a:prstClr val="black"/>
                </a:solidFill>
                <a:latin typeface="Century Gothic"/>
                <a:cs typeface="Century Gothic"/>
              </a:rPr>
              <a:t> seus</a:t>
            </a:r>
            <a:r>
              <a:rPr sz="2400" dirty="0">
                <a:solidFill>
                  <a:prstClr val="black"/>
                </a:solidFill>
                <a:latin typeface="Century Gothic"/>
                <a:cs typeface="Century Gothic"/>
              </a:rPr>
              <a:t> povos</a:t>
            </a:r>
            <a:r>
              <a:rPr sz="2400" spc="-25" dirty="0">
                <a:solidFill>
                  <a:prstClr val="black"/>
                </a:solidFill>
                <a:latin typeface="Century Gothic"/>
                <a:cs typeface="Century Gothic"/>
              </a:rPr>
              <a:t> </a:t>
            </a:r>
            <a:r>
              <a:rPr sz="2400" dirty="0">
                <a:solidFill>
                  <a:prstClr val="black"/>
                </a:solidFill>
                <a:latin typeface="Century Gothic"/>
                <a:cs typeface="Century Gothic"/>
              </a:rPr>
              <a:t>(66-70)</a:t>
            </a:r>
          </a:p>
          <a:p>
            <a:pPr marL="698500" marR="83185" lvl="1" indent="-228600" defTabSz="914400">
              <a:lnSpc>
                <a:spcPct val="90000"/>
              </a:lnSpc>
              <a:spcBef>
                <a:spcPts val="2185"/>
              </a:spcBef>
              <a:buFont typeface="Arial"/>
              <a:buChar char="•"/>
              <a:tabLst>
                <a:tab pos="699135" algn="l"/>
              </a:tabLst>
            </a:pPr>
            <a:r>
              <a:rPr sz="2400" dirty="0">
                <a:solidFill>
                  <a:prstClr val="black"/>
                </a:solidFill>
                <a:latin typeface="Century Gothic"/>
                <a:cs typeface="Century Gothic"/>
              </a:rPr>
              <a:t>A</a:t>
            </a:r>
            <a:r>
              <a:rPr sz="2400" spc="-5" dirty="0">
                <a:solidFill>
                  <a:prstClr val="black"/>
                </a:solidFill>
                <a:latin typeface="Century Gothic"/>
                <a:cs typeface="Century Gothic"/>
              </a:rPr>
              <a:t> </a:t>
            </a:r>
            <a:r>
              <a:rPr sz="2400" dirty="0">
                <a:solidFill>
                  <a:prstClr val="black"/>
                </a:solidFill>
                <a:latin typeface="Century Gothic"/>
                <a:cs typeface="Century Gothic"/>
              </a:rPr>
              <a:t>Ecologia</a:t>
            </a:r>
            <a:r>
              <a:rPr sz="2400" spc="-45" dirty="0">
                <a:solidFill>
                  <a:prstClr val="black"/>
                </a:solidFill>
                <a:latin typeface="Century Gothic"/>
                <a:cs typeface="Century Gothic"/>
              </a:rPr>
              <a:t> </a:t>
            </a:r>
            <a:r>
              <a:rPr sz="2400" dirty="0">
                <a:solidFill>
                  <a:prstClr val="black"/>
                </a:solidFill>
                <a:latin typeface="Century Gothic"/>
                <a:cs typeface="Century Gothic"/>
              </a:rPr>
              <a:t>integral</a:t>
            </a:r>
            <a:r>
              <a:rPr sz="2400" spc="-45" dirty="0">
                <a:solidFill>
                  <a:prstClr val="black"/>
                </a:solidFill>
                <a:latin typeface="Century Gothic"/>
                <a:cs typeface="Century Gothic"/>
              </a:rPr>
              <a:t> </a:t>
            </a:r>
            <a:r>
              <a:rPr sz="2400" dirty="0">
                <a:solidFill>
                  <a:prstClr val="black"/>
                </a:solidFill>
                <a:latin typeface="Century Gothic"/>
                <a:cs typeface="Century Gothic"/>
              </a:rPr>
              <a:t>tem</a:t>
            </a:r>
            <a:r>
              <a:rPr sz="2400" spc="-15" dirty="0">
                <a:solidFill>
                  <a:prstClr val="black"/>
                </a:solidFill>
                <a:latin typeface="Century Gothic"/>
                <a:cs typeface="Century Gothic"/>
              </a:rPr>
              <a:t> </a:t>
            </a:r>
            <a:r>
              <a:rPr sz="2400" spc="-5" dirty="0">
                <a:solidFill>
                  <a:prstClr val="black"/>
                </a:solidFill>
                <a:latin typeface="Century Gothic"/>
                <a:cs typeface="Century Gothic"/>
              </a:rPr>
              <a:t>seu</a:t>
            </a:r>
            <a:r>
              <a:rPr sz="2400" spc="5" dirty="0">
                <a:solidFill>
                  <a:prstClr val="black"/>
                </a:solidFill>
                <a:latin typeface="Century Gothic"/>
                <a:cs typeface="Century Gothic"/>
              </a:rPr>
              <a:t> </a:t>
            </a:r>
            <a:r>
              <a:rPr sz="2400" dirty="0">
                <a:solidFill>
                  <a:prstClr val="black"/>
                </a:solidFill>
                <a:latin typeface="Century Gothic"/>
                <a:cs typeface="Century Gothic"/>
              </a:rPr>
              <a:t>fundamento</a:t>
            </a:r>
            <a:r>
              <a:rPr sz="2400" spc="-20" dirty="0">
                <a:solidFill>
                  <a:prstClr val="black"/>
                </a:solidFill>
                <a:latin typeface="Century Gothic"/>
                <a:cs typeface="Century Gothic"/>
              </a:rPr>
              <a:t> </a:t>
            </a:r>
            <a:r>
              <a:rPr sz="2400" dirty="0">
                <a:solidFill>
                  <a:prstClr val="black"/>
                </a:solidFill>
                <a:latin typeface="Century Gothic"/>
                <a:cs typeface="Century Gothic"/>
              </a:rPr>
              <a:t>no</a:t>
            </a:r>
            <a:r>
              <a:rPr sz="2400" spc="-5" dirty="0">
                <a:solidFill>
                  <a:prstClr val="black"/>
                </a:solidFill>
                <a:latin typeface="Century Gothic"/>
                <a:cs typeface="Century Gothic"/>
              </a:rPr>
              <a:t> </a:t>
            </a:r>
            <a:r>
              <a:rPr sz="2400" dirty="0">
                <a:solidFill>
                  <a:prstClr val="black"/>
                </a:solidFill>
                <a:latin typeface="Century Gothic"/>
                <a:cs typeface="Century Gothic"/>
              </a:rPr>
              <a:t>fato</a:t>
            </a:r>
            <a:r>
              <a:rPr sz="2400" spc="-20" dirty="0">
                <a:solidFill>
                  <a:prstClr val="black"/>
                </a:solidFill>
                <a:latin typeface="Century Gothic"/>
                <a:cs typeface="Century Gothic"/>
              </a:rPr>
              <a:t> </a:t>
            </a:r>
            <a:r>
              <a:rPr sz="2400" spc="-5" dirty="0">
                <a:solidFill>
                  <a:prstClr val="black"/>
                </a:solidFill>
                <a:latin typeface="Century Gothic"/>
                <a:cs typeface="Century Gothic"/>
              </a:rPr>
              <a:t>de que</a:t>
            </a:r>
            <a:r>
              <a:rPr sz="2400" dirty="0">
                <a:solidFill>
                  <a:prstClr val="black"/>
                </a:solidFill>
                <a:latin typeface="Century Gothic"/>
                <a:cs typeface="Century Gothic"/>
              </a:rPr>
              <a:t> “tudo </a:t>
            </a:r>
            <a:r>
              <a:rPr sz="2400" spc="-650" dirty="0">
                <a:solidFill>
                  <a:prstClr val="black"/>
                </a:solidFill>
                <a:latin typeface="Century Gothic"/>
                <a:cs typeface="Century Gothic"/>
              </a:rPr>
              <a:t> </a:t>
            </a:r>
            <a:r>
              <a:rPr sz="2400" dirty="0">
                <a:solidFill>
                  <a:prstClr val="black"/>
                </a:solidFill>
                <a:latin typeface="Century Gothic"/>
                <a:cs typeface="Century Gothic"/>
              </a:rPr>
              <a:t>está interligado”. Por </a:t>
            </a:r>
            <a:r>
              <a:rPr sz="2400" spc="5" dirty="0">
                <a:solidFill>
                  <a:prstClr val="black"/>
                </a:solidFill>
                <a:latin typeface="Century Gothic"/>
                <a:cs typeface="Century Gothic"/>
              </a:rPr>
              <a:t>isso </a:t>
            </a:r>
            <a:r>
              <a:rPr sz="2400" dirty="0">
                <a:solidFill>
                  <a:prstClr val="black"/>
                </a:solidFill>
                <a:latin typeface="Century Gothic"/>
                <a:cs typeface="Century Gothic"/>
              </a:rPr>
              <a:t>a ecologia e a justiça social </a:t>
            </a:r>
            <a:r>
              <a:rPr sz="2400" spc="-5" dirty="0">
                <a:solidFill>
                  <a:prstClr val="black"/>
                </a:solidFill>
                <a:latin typeface="Century Gothic"/>
                <a:cs typeface="Century Gothic"/>
              </a:rPr>
              <a:t>estão </a:t>
            </a:r>
            <a:r>
              <a:rPr sz="2400" dirty="0">
                <a:solidFill>
                  <a:prstClr val="black"/>
                </a:solidFill>
                <a:latin typeface="Century Gothic"/>
                <a:cs typeface="Century Gothic"/>
              </a:rPr>
              <a:t> intrinsecamente</a:t>
            </a:r>
            <a:r>
              <a:rPr sz="2400" spc="-35" dirty="0">
                <a:solidFill>
                  <a:prstClr val="black"/>
                </a:solidFill>
                <a:latin typeface="Century Gothic"/>
                <a:cs typeface="Century Gothic"/>
              </a:rPr>
              <a:t> </a:t>
            </a:r>
            <a:r>
              <a:rPr sz="2400" dirty="0">
                <a:solidFill>
                  <a:prstClr val="black"/>
                </a:solidFill>
                <a:latin typeface="Century Gothic"/>
                <a:cs typeface="Century Gothic"/>
              </a:rPr>
              <a:t>unidas</a:t>
            </a:r>
            <a:r>
              <a:rPr sz="2400" spc="-35" dirty="0">
                <a:solidFill>
                  <a:prstClr val="black"/>
                </a:solidFill>
                <a:latin typeface="Century Gothic"/>
                <a:cs typeface="Century Gothic"/>
              </a:rPr>
              <a:t> </a:t>
            </a:r>
            <a:r>
              <a:rPr sz="2400" spc="-5" dirty="0">
                <a:solidFill>
                  <a:prstClr val="black"/>
                </a:solidFill>
                <a:latin typeface="Century Gothic"/>
                <a:cs typeface="Century Gothic"/>
              </a:rPr>
              <a:t>(66)</a:t>
            </a:r>
            <a:endParaRPr sz="2400" dirty="0">
              <a:solidFill>
                <a:prstClr val="black"/>
              </a:solidFill>
              <a:latin typeface="Century Gothic"/>
              <a:cs typeface="Century Gothic"/>
            </a:endParaRPr>
          </a:p>
        </p:txBody>
      </p:sp>
    </p:spTree>
    <p:extLst>
      <p:ext uri="{BB962C8B-B14F-4D97-AF65-F5344CB8AC3E}">
        <p14:creationId xmlns:p14="http://schemas.microsoft.com/office/powerpoint/2010/main" val="2465176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665163"/>
            <a:ext cx="6892925" cy="1341437"/>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212943" y="2931418"/>
            <a:ext cx="8081906" cy="3206647"/>
          </a:xfrm>
          <a:prstGeom prst="rect">
            <a:avLst/>
          </a:prstGeom>
        </p:spPr>
        <p:txBody>
          <a:bodyPr vert="horz" wrap="square" lIns="0" tIns="53975" rIns="0" bIns="0" rtlCol="0">
            <a:spAutoFit/>
          </a:bodyPr>
          <a:lstStyle/>
          <a:p>
            <a:pPr marL="241300" marR="5080" indent="-228600" defTabSz="914400">
              <a:lnSpc>
                <a:spcPts val="2590"/>
              </a:lnSpc>
              <a:spcBef>
                <a:spcPts val="425"/>
              </a:spcBef>
              <a:buFont typeface="Arial"/>
              <a:buChar char="•"/>
              <a:tabLst>
                <a:tab pos="241300" algn="l"/>
              </a:tabLst>
            </a:pPr>
            <a:r>
              <a:rPr sz="2400" dirty="0">
                <a:solidFill>
                  <a:prstClr val="black"/>
                </a:solidFill>
                <a:latin typeface="Century Gothic"/>
                <a:cs typeface="Century Gothic"/>
              </a:rPr>
              <a:t>É urgente enfrentar a </a:t>
            </a:r>
            <a:r>
              <a:rPr sz="2400" spc="-5" dirty="0">
                <a:solidFill>
                  <a:prstClr val="black"/>
                </a:solidFill>
                <a:latin typeface="Century Gothic"/>
                <a:cs typeface="Century Gothic"/>
              </a:rPr>
              <a:t>exploração ilimitada da “casa </a:t>
            </a:r>
            <a:r>
              <a:rPr sz="2400" dirty="0">
                <a:solidFill>
                  <a:prstClr val="black"/>
                </a:solidFill>
                <a:latin typeface="Century Gothic"/>
                <a:cs typeface="Century Gothic"/>
              </a:rPr>
              <a:t>comum” e </a:t>
            </a:r>
            <a:r>
              <a:rPr sz="2400" spc="-5" dirty="0">
                <a:solidFill>
                  <a:prstClr val="black"/>
                </a:solidFill>
                <a:latin typeface="Century Gothic"/>
                <a:cs typeface="Century Gothic"/>
              </a:rPr>
              <a:t>dos </a:t>
            </a:r>
            <a:r>
              <a:rPr sz="2400" spc="-650" dirty="0">
                <a:solidFill>
                  <a:prstClr val="black"/>
                </a:solidFill>
                <a:latin typeface="Century Gothic"/>
                <a:cs typeface="Century Gothic"/>
              </a:rPr>
              <a:t> </a:t>
            </a:r>
            <a:r>
              <a:rPr sz="2400" spc="-5" dirty="0">
                <a:solidFill>
                  <a:prstClr val="black"/>
                </a:solidFill>
                <a:latin typeface="Century Gothic"/>
                <a:cs typeface="Century Gothic"/>
              </a:rPr>
              <a:t>seus</a:t>
            </a:r>
            <a:r>
              <a:rPr sz="2400" dirty="0">
                <a:solidFill>
                  <a:prstClr val="black"/>
                </a:solidFill>
                <a:latin typeface="Century Gothic"/>
                <a:cs typeface="Century Gothic"/>
              </a:rPr>
              <a:t> habitantes</a:t>
            </a:r>
            <a:r>
              <a:rPr sz="2400" spc="-40" dirty="0">
                <a:solidFill>
                  <a:prstClr val="black"/>
                </a:solidFill>
                <a:latin typeface="Century Gothic"/>
                <a:cs typeface="Century Gothic"/>
              </a:rPr>
              <a:t> </a:t>
            </a:r>
            <a:r>
              <a:rPr sz="2400" spc="-5" dirty="0">
                <a:solidFill>
                  <a:prstClr val="black"/>
                </a:solidFill>
                <a:latin typeface="Century Gothic"/>
                <a:cs typeface="Century Gothic"/>
              </a:rPr>
              <a:t>(67)</a:t>
            </a:r>
            <a:endParaRPr sz="2400" dirty="0">
              <a:solidFill>
                <a:prstClr val="black"/>
              </a:solidFill>
              <a:latin typeface="Century Gothic"/>
              <a:cs typeface="Century Gothic"/>
            </a:endParaRPr>
          </a:p>
          <a:p>
            <a:pPr defTabSz="914400">
              <a:spcBef>
                <a:spcPts val="50"/>
              </a:spcBef>
              <a:buFontTx/>
              <a:buChar char="•"/>
            </a:pPr>
            <a:endParaRPr sz="2150" dirty="0">
              <a:solidFill>
                <a:prstClr val="black"/>
              </a:solidFill>
              <a:latin typeface="Century Gothic"/>
              <a:cs typeface="Century Gothic"/>
            </a:endParaRPr>
          </a:p>
          <a:p>
            <a:pPr marL="241300" marR="97155" indent="-228600" defTabSz="914400">
              <a:lnSpc>
                <a:spcPts val="2810"/>
              </a:lnSpc>
              <a:buFont typeface="Arial"/>
              <a:buChar char="•"/>
              <a:tabLst>
                <a:tab pos="241300" algn="l"/>
              </a:tabLst>
            </a:pPr>
            <a:r>
              <a:rPr sz="2600" spc="-5" dirty="0">
                <a:solidFill>
                  <a:prstClr val="black"/>
                </a:solidFill>
                <a:latin typeface="Century Gothic"/>
                <a:cs typeface="Century Gothic"/>
              </a:rPr>
              <a:t>Papel</a:t>
            </a:r>
            <a:r>
              <a:rPr sz="2600" dirty="0">
                <a:solidFill>
                  <a:prstClr val="black"/>
                </a:solidFill>
                <a:latin typeface="Century Gothic"/>
                <a:cs typeface="Century Gothic"/>
              </a:rPr>
              <a:t> central</a:t>
            </a:r>
            <a:r>
              <a:rPr sz="2600" spc="-5" dirty="0">
                <a:solidFill>
                  <a:prstClr val="black"/>
                </a:solidFill>
                <a:latin typeface="Century Gothic"/>
                <a:cs typeface="Century Gothic"/>
              </a:rPr>
              <a:t> </a:t>
            </a:r>
            <a:r>
              <a:rPr sz="2600" dirty="0">
                <a:solidFill>
                  <a:prstClr val="black"/>
                </a:solidFill>
                <a:latin typeface="Century Gothic"/>
                <a:cs typeface="Century Gothic"/>
              </a:rPr>
              <a:t>do</a:t>
            </a:r>
            <a:r>
              <a:rPr sz="2600" spc="-10" dirty="0">
                <a:solidFill>
                  <a:prstClr val="black"/>
                </a:solidFill>
                <a:latin typeface="Century Gothic"/>
                <a:cs typeface="Century Gothic"/>
              </a:rPr>
              <a:t> </a:t>
            </a:r>
            <a:r>
              <a:rPr sz="2600" spc="-5" dirty="0">
                <a:solidFill>
                  <a:prstClr val="black"/>
                </a:solidFill>
                <a:latin typeface="Century Gothic"/>
                <a:cs typeface="Century Gothic"/>
              </a:rPr>
              <a:t>bioma</a:t>
            </a:r>
            <a:r>
              <a:rPr sz="2600" dirty="0">
                <a:solidFill>
                  <a:prstClr val="black"/>
                </a:solidFill>
                <a:latin typeface="Century Gothic"/>
                <a:cs typeface="Century Gothic"/>
              </a:rPr>
              <a:t> </a:t>
            </a:r>
            <a:r>
              <a:rPr sz="2600" spc="-5" dirty="0">
                <a:solidFill>
                  <a:prstClr val="black"/>
                </a:solidFill>
                <a:latin typeface="Century Gothic"/>
                <a:cs typeface="Century Gothic"/>
              </a:rPr>
              <a:t>amazônico</a:t>
            </a:r>
            <a:r>
              <a:rPr sz="2600" dirty="0">
                <a:solidFill>
                  <a:prstClr val="black"/>
                </a:solidFill>
                <a:latin typeface="Century Gothic"/>
                <a:cs typeface="Century Gothic"/>
              </a:rPr>
              <a:t> </a:t>
            </a:r>
            <a:r>
              <a:rPr sz="2600" spc="-5" dirty="0">
                <a:solidFill>
                  <a:prstClr val="black"/>
                </a:solidFill>
                <a:latin typeface="Century Gothic"/>
                <a:cs typeface="Century Gothic"/>
              </a:rPr>
              <a:t>para</a:t>
            </a:r>
            <a:r>
              <a:rPr sz="2600" spc="5" dirty="0">
                <a:solidFill>
                  <a:prstClr val="black"/>
                </a:solidFill>
                <a:latin typeface="Century Gothic"/>
                <a:cs typeface="Century Gothic"/>
              </a:rPr>
              <a:t> </a:t>
            </a:r>
            <a:r>
              <a:rPr sz="2600" dirty="0">
                <a:solidFill>
                  <a:prstClr val="black"/>
                </a:solidFill>
                <a:latin typeface="Century Gothic"/>
                <a:cs typeface="Century Gothic"/>
              </a:rPr>
              <a:t>o </a:t>
            </a:r>
            <a:r>
              <a:rPr sz="2600" spc="-5" dirty="0">
                <a:solidFill>
                  <a:prstClr val="black"/>
                </a:solidFill>
                <a:latin typeface="Century Gothic"/>
                <a:cs typeface="Century Gothic"/>
              </a:rPr>
              <a:t>equilíbrio</a:t>
            </a:r>
            <a:r>
              <a:rPr sz="2600" spc="10" dirty="0">
                <a:solidFill>
                  <a:prstClr val="black"/>
                </a:solidFill>
                <a:latin typeface="Century Gothic"/>
                <a:cs typeface="Century Gothic"/>
              </a:rPr>
              <a:t> </a:t>
            </a:r>
            <a:r>
              <a:rPr sz="2600" dirty="0">
                <a:solidFill>
                  <a:prstClr val="black"/>
                </a:solidFill>
                <a:latin typeface="Century Gothic"/>
                <a:cs typeface="Century Gothic"/>
              </a:rPr>
              <a:t>do</a:t>
            </a:r>
            <a:r>
              <a:rPr sz="2600" spc="-10" dirty="0">
                <a:solidFill>
                  <a:prstClr val="black"/>
                </a:solidFill>
                <a:latin typeface="Century Gothic"/>
                <a:cs typeface="Century Gothic"/>
              </a:rPr>
              <a:t> </a:t>
            </a:r>
            <a:r>
              <a:rPr sz="2600" spc="-5" dirty="0">
                <a:solidFill>
                  <a:prstClr val="black"/>
                </a:solidFill>
                <a:latin typeface="Century Gothic"/>
                <a:cs typeface="Century Gothic"/>
              </a:rPr>
              <a:t>clima </a:t>
            </a:r>
            <a:r>
              <a:rPr sz="2600" spc="-705" dirty="0">
                <a:solidFill>
                  <a:prstClr val="black"/>
                </a:solidFill>
                <a:latin typeface="Century Gothic"/>
                <a:cs typeface="Century Gothic"/>
              </a:rPr>
              <a:t> </a:t>
            </a:r>
            <a:r>
              <a:rPr sz="2600" dirty="0">
                <a:solidFill>
                  <a:prstClr val="black"/>
                </a:solidFill>
                <a:latin typeface="Century Gothic"/>
                <a:cs typeface="Century Gothic"/>
              </a:rPr>
              <a:t>do</a:t>
            </a:r>
            <a:r>
              <a:rPr sz="2600" spc="-15" dirty="0">
                <a:solidFill>
                  <a:prstClr val="black"/>
                </a:solidFill>
                <a:latin typeface="Century Gothic"/>
                <a:cs typeface="Century Gothic"/>
              </a:rPr>
              <a:t> </a:t>
            </a:r>
            <a:r>
              <a:rPr sz="2600" spc="-5" dirty="0">
                <a:solidFill>
                  <a:prstClr val="black"/>
                </a:solidFill>
                <a:latin typeface="Century Gothic"/>
                <a:cs typeface="Century Gothic"/>
              </a:rPr>
              <a:t>planeta</a:t>
            </a:r>
            <a:r>
              <a:rPr sz="2600" dirty="0">
                <a:solidFill>
                  <a:prstClr val="black"/>
                </a:solidFill>
                <a:latin typeface="Century Gothic"/>
                <a:cs typeface="Century Gothic"/>
              </a:rPr>
              <a:t> </a:t>
            </a:r>
            <a:r>
              <a:rPr sz="2600" spc="-10" dirty="0">
                <a:solidFill>
                  <a:prstClr val="black"/>
                </a:solidFill>
                <a:latin typeface="Century Gothic"/>
                <a:cs typeface="Century Gothic"/>
              </a:rPr>
              <a:t>(68)</a:t>
            </a:r>
            <a:endParaRPr sz="2600" dirty="0">
              <a:solidFill>
                <a:prstClr val="black"/>
              </a:solidFill>
              <a:latin typeface="Century Gothic"/>
              <a:cs typeface="Century Gothic"/>
            </a:endParaRPr>
          </a:p>
          <a:p>
            <a:pPr marL="241300" marR="109855" indent="-228600" defTabSz="914400">
              <a:lnSpc>
                <a:spcPts val="2810"/>
              </a:lnSpc>
              <a:spcBef>
                <a:spcPts val="2690"/>
              </a:spcBef>
              <a:buFont typeface="Arial"/>
              <a:buChar char="•"/>
              <a:tabLst>
                <a:tab pos="241300" algn="l"/>
              </a:tabLst>
            </a:pPr>
            <a:r>
              <a:rPr sz="2600" spc="5" dirty="0">
                <a:solidFill>
                  <a:prstClr val="black"/>
                </a:solidFill>
                <a:latin typeface="Century Gothic"/>
                <a:cs typeface="Century Gothic"/>
              </a:rPr>
              <a:t>O</a:t>
            </a:r>
            <a:r>
              <a:rPr sz="2600" dirty="0">
                <a:solidFill>
                  <a:prstClr val="black"/>
                </a:solidFill>
                <a:latin typeface="Century Gothic"/>
                <a:cs typeface="Century Gothic"/>
              </a:rPr>
              <a:t> </a:t>
            </a:r>
            <a:r>
              <a:rPr sz="2600" spc="-5" dirty="0">
                <a:solidFill>
                  <a:prstClr val="black"/>
                </a:solidFill>
                <a:latin typeface="Century Gothic"/>
                <a:cs typeface="Century Gothic"/>
              </a:rPr>
              <a:t>escândalo</a:t>
            </a:r>
            <a:r>
              <a:rPr sz="2600" spc="-10" dirty="0">
                <a:solidFill>
                  <a:prstClr val="black"/>
                </a:solidFill>
                <a:latin typeface="Century Gothic"/>
                <a:cs typeface="Century Gothic"/>
              </a:rPr>
              <a:t> </a:t>
            </a:r>
            <a:r>
              <a:rPr sz="2600" dirty="0">
                <a:solidFill>
                  <a:prstClr val="black"/>
                </a:solidFill>
                <a:latin typeface="Century Gothic"/>
                <a:cs typeface="Century Gothic"/>
              </a:rPr>
              <a:t>de</a:t>
            </a:r>
            <a:r>
              <a:rPr sz="2600" spc="-15" dirty="0">
                <a:solidFill>
                  <a:prstClr val="black"/>
                </a:solidFill>
                <a:latin typeface="Century Gothic"/>
                <a:cs typeface="Century Gothic"/>
              </a:rPr>
              <a:t> </a:t>
            </a:r>
            <a:r>
              <a:rPr sz="2600" spc="-5" dirty="0">
                <a:solidFill>
                  <a:prstClr val="black"/>
                </a:solidFill>
                <a:latin typeface="Century Gothic"/>
                <a:cs typeface="Century Gothic"/>
              </a:rPr>
              <a:t>criminalizar</a:t>
            </a:r>
            <a:r>
              <a:rPr sz="2600" spc="45" dirty="0">
                <a:solidFill>
                  <a:prstClr val="black"/>
                </a:solidFill>
                <a:latin typeface="Century Gothic"/>
                <a:cs typeface="Century Gothic"/>
              </a:rPr>
              <a:t> </a:t>
            </a:r>
            <a:r>
              <a:rPr sz="2600" dirty="0">
                <a:solidFill>
                  <a:prstClr val="black"/>
                </a:solidFill>
                <a:latin typeface="Century Gothic"/>
                <a:cs typeface="Century Gothic"/>
              </a:rPr>
              <a:t>os</a:t>
            </a:r>
            <a:r>
              <a:rPr sz="2600" spc="-5" dirty="0">
                <a:solidFill>
                  <a:prstClr val="black"/>
                </a:solidFill>
                <a:latin typeface="Century Gothic"/>
                <a:cs typeface="Century Gothic"/>
              </a:rPr>
              <a:t> líderes </a:t>
            </a:r>
            <a:r>
              <a:rPr sz="2600" dirty="0">
                <a:solidFill>
                  <a:prstClr val="black"/>
                </a:solidFill>
                <a:latin typeface="Century Gothic"/>
                <a:cs typeface="Century Gothic"/>
              </a:rPr>
              <a:t>e </a:t>
            </a:r>
            <a:r>
              <a:rPr sz="2600" spc="-5" dirty="0">
                <a:solidFill>
                  <a:prstClr val="black"/>
                </a:solidFill>
                <a:latin typeface="Century Gothic"/>
                <a:cs typeface="Century Gothic"/>
              </a:rPr>
              <a:t>as</a:t>
            </a:r>
            <a:r>
              <a:rPr sz="2600" spc="5" dirty="0">
                <a:solidFill>
                  <a:prstClr val="black"/>
                </a:solidFill>
                <a:latin typeface="Century Gothic"/>
                <a:cs typeface="Century Gothic"/>
              </a:rPr>
              <a:t> </a:t>
            </a:r>
            <a:r>
              <a:rPr sz="2600" dirty="0">
                <a:solidFill>
                  <a:prstClr val="black"/>
                </a:solidFill>
                <a:latin typeface="Century Gothic"/>
                <a:cs typeface="Century Gothic"/>
              </a:rPr>
              <a:t>comunidades</a:t>
            </a:r>
            <a:r>
              <a:rPr sz="2600" spc="-30" dirty="0">
                <a:solidFill>
                  <a:prstClr val="black"/>
                </a:solidFill>
                <a:latin typeface="Century Gothic"/>
                <a:cs typeface="Century Gothic"/>
              </a:rPr>
              <a:t> </a:t>
            </a:r>
            <a:r>
              <a:rPr sz="2600" spc="-5" dirty="0">
                <a:solidFill>
                  <a:prstClr val="black"/>
                </a:solidFill>
                <a:latin typeface="Century Gothic"/>
                <a:cs typeface="Century Gothic"/>
              </a:rPr>
              <a:t>pelo </a:t>
            </a:r>
            <a:r>
              <a:rPr sz="2600" spc="-705" dirty="0">
                <a:solidFill>
                  <a:prstClr val="black"/>
                </a:solidFill>
                <a:latin typeface="Century Gothic"/>
                <a:cs typeface="Century Gothic"/>
              </a:rPr>
              <a:t> </a:t>
            </a:r>
            <a:r>
              <a:rPr sz="2600" dirty="0">
                <a:solidFill>
                  <a:prstClr val="black"/>
                </a:solidFill>
                <a:latin typeface="Century Gothic"/>
                <a:cs typeface="Century Gothic"/>
              </a:rPr>
              <a:t>fato</a:t>
            </a:r>
            <a:r>
              <a:rPr sz="2600" spc="-15" dirty="0">
                <a:solidFill>
                  <a:prstClr val="black"/>
                </a:solidFill>
                <a:latin typeface="Century Gothic"/>
                <a:cs typeface="Century Gothic"/>
              </a:rPr>
              <a:t> </a:t>
            </a:r>
            <a:r>
              <a:rPr sz="2600" dirty="0">
                <a:solidFill>
                  <a:prstClr val="black"/>
                </a:solidFill>
                <a:latin typeface="Century Gothic"/>
                <a:cs typeface="Century Gothic"/>
              </a:rPr>
              <a:t>de</a:t>
            </a:r>
            <a:r>
              <a:rPr sz="2600" spc="-10" dirty="0">
                <a:solidFill>
                  <a:prstClr val="black"/>
                </a:solidFill>
                <a:latin typeface="Century Gothic"/>
                <a:cs typeface="Century Gothic"/>
              </a:rPr>
              <a:t> </a:t>
            </a:r>
            <a:r>
              <a:rPr sz="2600" spc="-5" dirty="0">
                <a:solidFill>
                  <a:prstClr val="black"/>
                </a:solidFill>
                <a:latin typeface="Century Gothic"/>
                <a:cs typeface="Century Gothic"/>
              </a:rPr>
              <a:t>reclamarem</a:t>
            </a:r>
            <a:r>
              <a:rPr sz="2600" dirty="0">
                <a:solidFill>
                  <a:prstClr val="black"/>
                </a:solidFill>
                <a:latin typeface="Century Gothic"/>
                <a:cs typeface="Century Gothic"/>
              </a:rPr>
              <a:t> </a:t>
            </a:r>
            <a:r>
              <a:rPr sz="2600" spc="-5" dirty="0">
                <a:solidFill>
                  <a:prstClr val="black"/>
                </a:solidFill>
                <a:latin typeface="Century Gothic"/>
                <a:cs typeface="Century Gothic"/>
              </a:rPr>
              <a:t>seus</a:t>
            </a:r>
            <a:r>
              <a:rPr sz="2600" dirty="0">
                <a:solidFill>
                  <a:prstClr val="black"/>
                </a:solidFill>
                <a:latin typeface="Century Gothic"/>
                <a:cs typeface="Century Gothic"/>
              </a:rPr>
              <a:t> </a:t>
            </a:r>
            <a:r>
              <a:rPr sz="2600" spc="-5" dirty="0">
                <a:solidFill>
                  <a:prstClr val="black"/>
                </a:solidFill>
                <a:latin typeface="Century Gothic"/>
                <a:cs typeface="Century Gothic"/>
              </a:rPr>
              <a:t>próprios</a:t>
            </a:r>
            <a:r>
              <a:rPr sz="2600" spc="15" dirty="0">
                <a:solidFill>
                  <a:prstClr val="black"/>
                </a:solidFill>
                <a:latin typeface="Century Gothic"/>
                <a:cs typeface="Century Gothic"/>
              </a:rPr>
              <a:t> </a:t>
            </a:r>
            <a:r>
              <a:rPr sz="2600" spc="-5" dirty="0">
                <a:solidFill>
                  <a:prstClr val="black"/>
                </a:solidFill>
                <a:latin typeface="Century Gothic"/>
                <a:cs typeface="Century Gothic"/>
              </a:rPr>
              <a:t>direitos</a:t>
            </a:r>
            <a:r>
              <a:rPr sz="2600" dirty="0">
                <a:solidFill>
                  <a:prstClr val="black"/>
                </a:solidFill>
                <a:latin typeface="Century Gothic"/>
                <a:cs typeface="Century Gothic"/>
              </a:rPr>
              <a:t> </a:t>
            </a:r>
            <a:r>
              <a:rPr sz="2600" spc="-10" dirty="0">
                <a:solidFill>
                  <a:prstClr val="black"/>
                </a:solidFill>
                <a:latin typeface="Century Gothic"/>
                <a:cs typeface="Century Gothic"/>
              </a:rPr>
              <a:t>(69)</a:t>
            </a:r>
            <a:endParaRPr sz="2600" dirty="0">
              <a:solidFill>
                <a:prstClr val="black"/>
              </a:solidFill>
              <a:latin typeface="Century Gothic"/>
              <a:cs typeface="Century Gothic"/>
            </a:endParaRPr>
          </a:p>
        </p:txBody>
      </p:sp>
    </p:spTree>
    <p:extLst>
      <p:ext uri="{BB962C8B-B14F-4D97-AF65-F5344CB8AC3E}">
        <p14:creationId xmlns:p14="http://schemas.microsoft.com/office/powerpoint/2010/main" val="3488405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661988"/>
            <a:ext cx="6892925" cy="1343025"/>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112734" y="2630795"/>
            <a:ext cx="8880954" cy="3539559"/>
          </a:xfrm>
          <a:prstGeom prst="rect">
            <a:avLst/>
          </a:prstGeom>
        </p:spPr>
        <p:txBody>
          <a:bodyPr vert="horz" wrap="square" lIns="0" tIns="48895" rIns="0" bIns="0" rtlCol="0">
            <a:spAutoFit/>
          </a:bodyPr>
          <a:lstStyle/>
          <a:p>
            <a:pPr marL="241300" marR="5080" indent="-228600" defTabSz="914400">
              <a:lnSpc>
                <a:spcPct val="90000"/>
              </a:lnSpc>
              <a:spcBef>
                <a:spcPts val="385"/>
              </a:spcBef>
              <a:buFont typeface="Arial"/>
              <a:buChar char="•"/>
              <a:tabLst>
                <a:tab pos="241300" algn="l"/>
              </a:tabLst>
            </a:pPr>
            <a:r>
              <a:rPr sz="2800" dirty="0">
                <a:solidFill>
                  <a:prstClr val="black"/>
                </a:solidFill>
                <a:latin typeface="Century Gothic"/>
                <a:cs typeface="Century Gothic"/>
              </a:rPr>
              <a:t>Para os cristãos, o interesse e a </a:t>
            </a:r>
            <a:r>
              <a:rPr sz="2800" spc="-5" dirty="0">
                <a:solidFill>
                  <a:prstClr val="black"/>
                </a:solidFill>
                <a:latin typeface="Century Gothic"/>
                <a:cs typeface="Century Gothic"/>
              </a:rPr>
              <a:t>preocupação </a:t>
            </a:r>
            <a:r>
              <a:rPr sz="2800" dirty="0">
                <a:solidFill>
                  <a:prstClr val="black"/>
                </a:solidFill>
                <a:latin typeface="Century Gothic"/>
                <a:cs typeface="Century Gothic"/>
              </a:rPr>
              <a:t>com a </a:t>
            </a:r>
            <a:r>
              <a:rPr sz="2800" spc="-5" dirty="0">
                <a:solidFill>
                  <a:prstClr val="black"/>
                </a:solidFill>
                <a:latin typeface="Century Gothic"/>
                <a:cs typeface="Century Gothic"/>
              </a:rPr>
              <a:t>promoção </a:t>
            </a:r>
            <a:r>
              <a:rPr sz="2800" dirty="0">
                <a:solidFill>
                  <a:prstClr val="black"/>
                </a:solidFill>
                <a:latin typeface="Century Gothic"/>
                <a:cs typeface="Century Gothic"/>
              </a:rPr>
              <a:t>e o </a:t>
            </a:r>
            <a:r>
              <a:rPr sz="2800" spc="-650" dirty="0">
                <a:solidFill>
                  <a:prstClr val="black"/>
                </a:solidFill>
                <a:latin typeface="Century Gothic"/>
                <a:cs typeface="Century Gothic"/>
              </a:rPr>
              <a:t> </a:t>
            </a:r>
            <a:r>
              <a:rPr sz="2800" dirty="0">
                <a:solidFill>
                  <a:prstClr val="black"/>
                </a:solidFill>
                <a:latin typeface="Century Gothic"/>
                <a:cs typeface="Century Gothic"/>
              </a:rPr>
              <a:t>respeito </a:t>
            </a:r>
            <a:r>
              <a:rPr sz="2800" spc="-5" dirty="0">
                <a:solidFill>
                  <a:prstClr val="black"/>
                </a:solidFill>
                <a:latin typeface="Century Gothic"/>
                <a:cs typeface="Century Gothic"/>
              </a:rPr>
              <a:t>dos </a:t>
            </a:r>
            <a:r>
              <a:rPr sz="2800" dirty="0">
                <a:solidFill>
                  <a:prstClr val="black"/>
                </a:solidFill>
                <a:latin typeface="Century Gothic"/>
                <a:cs typeface="Century Gothic"/>
              </a:rPr>
              <a:t>direitos humanos, </a:t>
            </a:r>
            <a:r>
              <a:rPr sz="2800" spc="-5" dirty="0">
                <a:solidFill>
                  <a:prstClr val="black"/>
                </a:solidFill>
                <a:latin typeface="Century Gothic"/>
                <a:cs typeface="Century Gothic"/>
              </a:rPr>
              <a:t>tanto </a:t>
            </a:r>
            <a:r>
              <a:rPr sz="2800" dirty="0">
                <a:solidFill>
                  <a:prstClr val="black"/>
                </a:solidFill>
                <a:latin typeface="Century Gothic"/>
                <a:cs typeface="Century Gothic"/>
              </a:rPr>
              <a:t>individuais </a:t>
            </a:r>
            <a:r>
              <a:rPr sz="2800" spc="-5" dirty="0">
                <a:solidFill>
                  <a:prstClr val="black"/>
                </a:solidFill>
                <a:latin typeface="Century Gothic"/>
                <a:cs typeface="Century Gothic"/>
              </a:rPr>
              <a:t>como </a:t>
            </a:r>
            <a:r>
              <a:rPr sz="2800" dirty="0">
                <a:solidFill>
                  <a:prstClr val="black"/>
                </a:solidFill>
                <a:latin typeface="Century Gothic"/>
                <a:cs typeface="Century Gothic"/>
              </a:rPr>
              <a:t>coletivos, não </a:t>
            </a:r>
            <a:r>
              <a:rPr sz="2800" spc="-650" dirty="0">
                <a:solidFill>
                  <a:prstClr val="black"/>
                </a:solidFill>
                <a:latin typeface="Century Gothic"/>
                <a:cs typeface="Century Gothic"/>
              </a:rPr>
              <a:t> </a:t>
            </a:r>
            <a:r>
              <a:rPr sz="2800" dirty="0">
                <a:solidFill>
                  <a:prstClr val="black"/>
                </a:solidFill>
                <a:latin typeface="Century Gothic"/>
                <a:cs typeface="Century Gothic"/>
              </a:rPr>
              <a:t>são opcionais. O </a:t>
            </a:r>
            <a:r>
              <a:rPr sz="2800" spc="-5" dirty="0">
                <a:solidFill>
                  <a:prstClr val="black"/>
                </a:solidFill>
                <a:latin typeface="Century Gothic"/>
                <a:cs typeface="Century Gothic"/>
              </a:rPr>
              <a:t>ser </a:t>
            </a:r>
            <a:r>
              <a:rPr sz="2800" dirty="0">
                <a:solidFill>
                  <a:prstClr val="black"/>
                </a:solidFill>
                <a:latin typeface="Century Gothic"/>
                <a:cs typeface="Century Gothic"/>
              </a:rPr>
              <a:t>humano é criado à imagem e </a:t>
            </a:r>
            <a:r>
              <a:rPr sz="2800" spc="-5" dirty="0">
                <a:solidFill>
                  <a:prstClr val="black"/>
                </a:solidFill>
                <a:latin typeface="Century Gothic"/>
                <a:cs typeface="Century Gothic"/>
              </a:rPr>
              <a:t>semelhança de </a:t>
            </a:r>
            <a:r>
              <a:rPr sz="2800" dirty="0">
                <a:solidFill>
                  <a:prstClr val="black"/>
                </a:solidFill>
                <a:latin typeface="Century Gothic"/>
                <a:cs typeface="Century Gothic"/>
              </a:rPr>
              <a:t> </a:t>
            </a:r>
            <a:r>
              <a:rPr sz="2800" spc="-5" dirty="0">
                <a:solidFill>
                  <a:prstClr val="black"/>
                </a:solidFill>
                <a:latin typeface="Century Gothic"/>
                <a:cs typeface="Century Gothic"/>
              </a:rPr>
              <a:t>Deus </a:t>
            </a:r>
            <a:r>
              <a:rPr sz="2800" dirty="0">
                <a:solidFill>
                  <a:prstClr val="black"/>
                </a:solidFill>
                <a:latin typeface="Century Gothic"/>
                <a:cs typeface="Century Gothic"/>
              </a:rPr>
              <a:t>Criador, e </a:t>
            </a:r>
            <a:r>
              <a:rPr sz="2800" spc="-5" dirty="0">
                <a:solidFill>
                  <a:prstClr val="black"/>
                </a:solidFill>
                <a:latin typeface="Century Gothic"/>
                <a:cs typeface="Century Gothic"/>
              </a:rPr>
              <a:t>sua dignidade </a:t>
            </a:r>
            <a:r>
              <a:rPr sz="2800" dirty="0">
                <a:solidFill>
                  <a:prstClr val="black"/>
                </a:solidFill>
                <a:latin typeface="Century Gothic"/>
                <a:cs typeface="Century Gothic"/>
              </a:rPr>
              <a:t>é </a:t>
            </a:r>
            <a:r>
              <a:rPr sz="2800" spc="-5" dirty="0">
                <a:solidFill>
                  <a:prstClr val="black"/>
                </a:solidFill>
                <a:latin typeface="Century Gothic"/>
                <a:cs typeface="Century Gothic"/>
              </a:rPr>
              <a:t>inviolável. </a:t>
            </a:r>
            <a:r>
              <a:rPr sz="2800" dirty="0">
                <a:solidFill>
                  <a:prstClr val="black"/>
                </a:solidFill>
                <a:latin typeface="Century Gothic"/>
                <a:cs typeface="Century Gothic"/>
              </a:rPr>
              <a:t>Por </a:t>
            </a:r>
            <a:r>
              <a:rPr sz="2800" spc="5" dirty="0">
                <a:solidFill>
                  <a:prstClr val="black"/>
                </a:solidFill>
                <a:latin typeface="Century Gothic"/>
                <a:cs typeface="Century Gothic"/>
              </a:rPr>
              <a:t>isso, </a:t>
            </a:r>
            <a:r>
              <a:rPr sz="2800" dirty="0">
                <a:solidFill>
                  <a:prstClr val="black"/>
                </a:solidFill>
                <a:latin typeface="Century Gothic"/>
                <a:cs typeface="Century Gothic"/>
              </a:rPr>
              <a:t>a </a:t>
            </a:r>
            <a:r>
              <a:rPr sz="2800" spc="-5" dirty="0">
                <a:solidFill>
                  <a:prstClr val="black"/>
                </a:solidFill>
                <a:latin typeface="Century Gothic"/>
                <a:cs typeface="Century Gothic"/>
              </a:rPr>
              <a:t>defesa </a:t>
            </a:r>
            <a:r>
              <a:rPr sz="2800" dirty="0">
                <a:solidFill>
                  <a:prstClr val="black"/>
                </a:solidFill>
                <a:latin typeface="Century Gothic"/>
                <a:cs typeface="Century Gothic"/>
              </a:rPr>
              <a:t>e a </a:t>
            </a:r>
            <a:r>
              <a:rPr sz="2800" spc="5" dirty="0">
                <a:solidFill>
                  <a:prstClr val="black"/>
                </a:solidFill>
                <a:latin typeface="Century Gothic"/>
                <a:cs typeface="Century Gothic"/>
              </a:rPr>
              <a:t> </a:t>
            </a:r>
            <a:r>
              <a:rPr sz="2800" spc="-5" dirty="0">
                <a:solidFill>
                  <a:prstClr val="black"/>
                </a:solidFill>
                <a:latin typeface="Century Gothic"/>
                <a:cs typeface="Century Gothic"/>
              </a:rPr>
              <a:t>promoção dos </a:t>
            </a:r>
            <a:r>
              <a:rPr sz="2800" dirty="0">
                <a:solidFill>
                  <a:prstClr val="black"/>
                </a:solidFill>
                <a:latin typeface="Century Gothic"/>
                <a:cs typeface="Century Gothic"/>
              </a:rPr>
              <a:t>direitos </a:t>
            </a:r>
            <a:r>
              <a:rPr sz="2800" spc="-5" dirty="0">
                <a:solidFill>
                  <a:prstClr val="black"/>
                </a:solidFill>
                <a:latin typeface="Century Gothic"/>
                <a:cs typeface="Century Gothic"/>
              </a:rPr>
              <a:t>humanos </a:t>
            </a:r>
            <a:r>
              <a:rPr sz="2800" dirty="0">
                <a:solidFill>
                  <a:prstClr val="black"/>
                </a:solidFill>
                <a:latin typeface="Century Gothic"/>
                <a:cs typeface="Century Gothic"/>
              </a:rPr>
              <a:t>não é </a:t>
            </a:r>
            <a:r>
              <a:rPr sz="2800" spc="-5" dirty="0">
                <a:solidFill>
                  <a:prstClr val="black"/>
                </a:solidFill>
                <a:latin typeface="Century Gothic"/>
                <a:cs typeface="Century Gothic"/>
              </a:rPr>
              <a:t>apenas </a:t>
            </a:r>
            <a:r>
              <a:rPr sz="2800" dirty="0">
                <a:solidFill>
                  <a:prstClr val="black"/>
                </a:solidFill>
                <a:latin typeface="Century Gothic"/>
                <a:cs typeface="Century Gothic"/>
              </a:rPr>
              <a:t>um dever </a:t>
            </a:r>
            <a:r>
              <a:rPr sz="2800" spc="-5" dirty="0">
                <a:solidFill>
                  <a:prstClr val="black"/>
                </a:solidFill>
                <a:latin typeface="Century Gothic"/>
                <a:cs typeface="Century Gothic"/>
              </a:rPr>
              <a:t>político </a:t>
            </a:r>
            <a:r>
              <a:rPr sz="2800" dirty="0">
                <a:solidFill>
                  <a:prstClr val="black"/>
                </a:solidFill>
                <a:latin typeface="Century Gothic"/>
                <a:cs typeface="Century Gothic"/>
              </a:rPr>
              <a:t>ou </a:t>
            </a:r>
            <a:r>
              <a:rPr sz="2800" spc="-650" dirty="0">
                <a:solidFill>
                  <a:prstClr val="black"/>
                </a:solidFill>
                <a:latin typeface="Century Gothic"/>
                <a:cs typeface="Century Gothic"/>
              </a:rPr>
              <a:t> </a:t>
            </a:r>
            <a:r>
              <a:rPr sz="2800" dirty="0">
                <a:solidFill>
                  <a:prstClr val="black"/>
                </a:solidFill>
                <a:latin typeface="Century Gothic"/>
                <a:cs typeface="Century Gothic"/>
              </a:rPr>
              <a:t>uma tarefa </a:t>
            </a:r>
            <a:r>
              <a:rPr sz="2800" spc="-5" dirty="0">
                <a:solidFill>
                  <a:prstClr val="black"/>
                </a:solidFill>
                <a:latin typeface="Century Gothic"/>
                <a:cs typeface="Century Gothic"/>
              </a:rPr>
              <a:t>social, </a:t>
            </a:r>
            <a:r>
              <a:rPr sz="2800" dirty="0">
                <a:solidFill>
                  <a:prstClr val="black"/>
                </a:solidFill>
                <a:latin typeface="Century Gothic"/>
                <a:cs typeface="Century Gothic"/>
              </a:rPr>
              <a:t>mas </a:t>
            </a:r>
            <a:r>
              <a:rPr sz="2800" spc="-5" dirty="0">
                <a:solidFill>
                  <a:prstClr val="black"/>
                </a:solidFill>
                <a:latin typeface="Century Gothic"/>
                <a:cs typeface="Century Gothic"/>
              </a:rPr>
              <a:t>também, </a:t>
            </a:r>
            <a:r>
              <a:rPr sz="2800" dirty="0">
                <a:solidFill>
                  <a:prstClr val="black"/>
                </a:solidFill>
                <a:latin typeface="Century Gothic"/>
                <a:cs typeface="Century Gothic"/>
              </a:rPr>
              <a:t>e sobretudo, uma exigência </a:t>
            </a:r>
            <a:r>
              <a:rPr sz="2800" spc="-5" dirty="0">
                <a:solidFill>
                  <a:prstClr val="black"/>
                </a:solidFill>
                <a:latin typeface="Century Gothic"/>
                <a:cs typeface="Century Gothic"/>
              </a:rPr>
              <a:t>de </a:t>
            </a:r>
            <a:r>
              <a:rPr sz="2800" dirty="0">
                <a:solidFill>
                  <a:prstClr val="black"/>
                </a:solidFill>
                <a:latin typeface="Century Gothic"/>
                <a:cs typeface="Century Gothic"/>
              </a:rPr>
              <a:t>fé </a:t>
            </a:r>
            <a:r>
              <a:rPr sz="2800" spc="5" dirty="0">
                <a:solidFill>
                  <a:prstClr val="black"/>
                </a:solidFill>
                <a:latin typeface="Century Gothic"/>
                <a:cs typeface="Century Gothic"/>
              </a:rPr>
              <a:t> </a:t>
            </a:r>
            <a:r>
              <a:rPr sz="2800" dirty="0">
                <a:solidFill>
                  <a:prstClr val="black"/>
                </a:solidFill>
                <a:latin typeface="Century Gothic"/>
                <a:cs typeface="Century Gothic"/>
              </a:rPr>
              <a:t>(70)</a:t>
            </a:r>
          </a:p>
        </p:txBody>
      </p:sp>
    </p:spTree>
    <p:extLst>
      <p:ext uri="{BB962C8B-B14F-4D97-AF65-F5344CB8AC3E}">
        <p14:creationId xmlns:p14="http://schemas.microsoft.com/office/powerpoint/2010/main" val="1344937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665163"/>
            <a:ext cx="6892925" cy="1341437"/>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187890" y="2392799"/>
            <a:ext cx="8755694" cy="4357283"/>
          </a:xfrm>
          <a:prstGeom prst="rect">
            <a:avLst/>
          </a:prstGeom>
        </p:spPr>
        <p:txBody>
          <a:bodyPr vert="horz" wrap="square" lIns="0" tIns="53975" rIns="0" bIns="0" rtlCol="0">
            <a:spAutoFit/>
          </a:bodyPr>
          <a:lstStyle/>
          <a:p>
            <a:pPr marL="241300" marR="313055" indent="-228600" defTabSz="914400">
              <a:lnSpc>
                <a:spcPts val="2590"/>
              </a:lnSpc>
              <a:spcBef>
                <a:spcPts val="425"/>
              </a:spcBef>
              <a:buFont typeface="Arial"/>
              <a:buChar char="•"/>
              <a:tabLst>
                <a:tab pos="241300" algn="l"/>
              </a:tabLst>
            </a:pPr>
            <a:r>
              <a:rPr sz="2400" dirty="0">
                <a:solidFill>
                  <a:prstClr val="black"/>
                </a:solidFill>
                <a:latin typeface="Century Gothic"/>
                <a:cs typeface="Century Gothic"/>
              </a:rPr>
              <a:t>O desafio </a:t>
            </a:r>
            <a:r>
              <a:rPr sz="2400" spc="-5" dirty="0">
                <a:solidFill>
                  <a:prstClr val="black"/>
                </a:solidFill>
                <a:latin typeface="Century Gothic"/>
                <a:cs typeface="Century Gothic"/>
              </a:rPr>
              <a:t>de </a:t>
            </a:r>
            <a:r>
              <a:rPr sz="2400" dirty="0">
                <a:solidFill>
                  <a:prstClr val="black"/>
                </a:solidFill>
                <a:latin typeface="Century Gothic"/>
                <a:cs typeface="Century Gothic"/>
              </a:rPr>
              <a:t>novos </a:t>
            </a:r>
            <a:r>
              <a:rPr sz="2400" spc="-5" dirty="0">
                <a:solidFill>
                  <a:prstClr val="black"/>
                </a:solidFill>
                <a:latin typeface="Century Gothic"/>
                <a:cs typeface="Century Gothic"/>
              </a:rPr>
              <a:t>modelos de desenvolvimento </a:t>
            </a:r>
            <a:r>
              <a:rPr sz="2400" dirty="0">
                <a:solidFill>
                  <a:prstClr val="black"/>
                </a:solidFill>
                <a:latin typeface="Century Gothic"/>
                <a:cs typeface="Century Gothic"/>
              </a:rPr>
              <a:t>justo, solidário e </a:t>
            </a:r>
            <a:r>
              <a:rPr sz="2400" spc="-650" dirty="0">
                <a:solidFill>
                  <a:prstClr val="black"/>
                </a:solidFill>
                <a:latin typeface="Century Gothic"/>
                <a:cs typeface="Century Gothic"/>
              </a:rPr>
              <a:t> </a:t>
            </a:r>
            <a:r>
              <a:rPr sz="2400" spc="-5" dirty="0">
                <a:solidFill>
                  <a:prstClr val="black"/>
                </a:solidFill>
                <a:latin typeface="Century Gothic"/>
                <a:cs typeface="Century Gothic"/>
              </a:rPr>
              <a:t>sustentável</a:t>
            </a:r>
            <a:r>
              <a:rPr sz="2400" spc="-35" dirty="0">
                <a:solidFill>
                  <a:prstClr val="black"/>
                </a:solidFill>
                <a:latin typeface="Century Gothic"/>
                <a:cs typeface="Century Gothic"/>
              </a:rPr>
              <a:t> </a:t>
            </a:r>
            <a:r>
              <a:rPr sz="2400" spc="-5" dirty="0">
                <a:solidFill>
                  <a:prstClr val="black"/>
                </a:solidFill>
                <a:latin typeface="Century Gothic"/>
                <a:cs typeface="Century Gothic"/>
              </a:rPr>
              <a:t>(71-73)</a:t>
            </a:r>
            <a:endParaRPr sz="2400" dirty="0">
              <a:solidFill>
                <a:prstClr val="black"/>
              </a:solidFill>
              <a:latin typeface="Century Gothic"/>
              <a:cs typeface="Century Gothic"/>
            </a:endParaRPr>
          </a:p>
          <a:p>
            <a:pPr defTabSz="914400">
              <a:spcBef>
                <a:spcPts val="25"/>
              </a:spcBef>
              <a:buClr>
                <a:srgbClr val="FFFFFF"/>
              </a:buClr>
              <a:buFont typeface="Arial"/>
              <a:buChar char="•"/>
            </a:pPr>
            <a:endParaRPr sz="2400" dirty="0">
              <a:solidFill>
                <a:prstClr val="black"/>
              </a:solidFill>
              <a:latin typeface="Century Gothic"/>
              <a:cs typeface="Century Gothic"/>
            </a:endParaRPr>
          </a:p>
          <a:p>
            <a:pPr marL="241300" indent="-228600" defTabSz="914400">
              <a:buFont typeface="Arial"/>
              <a:buChar char="•"/>
              <a:tabLst>
                <a:tab pos="241300" algn="l"/>
              </a:tabLst>
            </a:pPr>
            <a:r>
              <a:rPr sz="2400" dirty="0">
                <a:solidFill>
                  <a:prstClr val="black"/>
                </a:solidFill>
                <a:latin typeface="Century Gothic"/>
                <a:cs typeface="Century Gothic"/>
              </a:rPr>
              <a:t>O</a:t>
            </a:r>
            <a:r>
              <a:rPr sz="2400" spc="-10" dirty="0">
                <a:solidFill>
                  <a:prstClr val="black"/>
                </a:solidFill>
                <a:latin typeface="Century Gothic"/>
                <a:cs typeface="Century Gothic"/>
              </a:rPr>
              <a:t> </a:t>
            </a:r>
            <a:r>
              <a:rPr sz="2400" spc="5" dirty="0">
                <a:solidFill>
                  <a:prstClr val="black"/>
                </a:solidFill>
                <a:latin typeface="Century Gothic"/>
                <a:cs typeface="Century Gothic"/>
              </a:rPr>
              <a:t>novo</a:t>
            </a:r>
            <a:r>
              <a:rPr sz="2400" spc="-30" dirty="0">
                <a:solidFill>
                  <a:prstClr val="black"/>
                </a:solidFill>
                <a:latin typeface="Century Gothic"/>
                <a:cs typeface="Century Gothic"/>
              </a:rPr>
              <a:t> </a:t>
            </a:r>
            <a:r>
              <a:rPr sz="2400" dirty="0">
                <a:solidFill>
                  <a:prstClr val="black"/>
                </a:solidFill>
                <a:latin typeface="Century Gothic"/>
                <a:cs typeface="Century Gothic"/>
              </a:rPr>
              <a:t>paradigma</a:t>
            </a:r>
            <a:r>
              <a:rPr sz="2400" spc="-15" dirty="0">
                <a:solidFill>
                  <a:prstClr val="black"/>
                </a:solidFill>
                <a:latin typeface="Century Gothic"/>
                <a:cs typeface="Century Gothic"/>
              </a:rPr>
              <a:t> </a:t>
            </a:r>
            <a:r>
              <a:rPr sz="2400" spc="-5" dirty="0">
                <a:solidFill>
                  <a:prstClr val="black"/>
                </a:solidFill>
                <a:latin typeface="Century Gothic"/>
                <a:cs typeface="Century Gothic"/>
              </a:rPr>
              <a:t>do</a:t>
            </a:r>
            <a:r>
              <a:rPr sz="2400" spc="-25" dirty="0">
                <a:solidFill>
                  <a:prstClr val="black"/>
                </a:solidFill>
                <a:latin typeface="Century Gothic"/>
                <a:cs typeface="Century Gothic"/>
              </a:rPr>
              <a:t> </a:t>
            </a:r>
            <a:r>
              <a:rPr sz="2400" spc="-5" dirty="0">
                <a:solidFill>
                  <a:prstClr val="black"/>
                </a:solidFill>
                <a:latin typeface="Century Gothic"/>
                <a:cs typeface="Century Gothic"/>
              </a:rPr>
              <a:t>desenvolvimento</a:t>
            </a:r>
            <a:r>
              <a:rPr sz="2400" spc="-50" dirty="0">
                <a:solidFill>
                  <a:prstClr val="black"/>
                </a:solidFill>
                <a:latin typeface="Century Gothic"/>
                <a:cs typeface="Century Gothic"/>
              </a:rPr>
              <a:t> </a:t>
            </a:r>
            <a:r>
              <a:rPr sz="2400" dirty="0">
                <a:solidFill>
                  <a:prstClr val="black"/>
                </a:solidFill>
                <a:latin typeface="Century Gothic"/>
                <a:cs typeface="Century Gothic"/>
              </a:rPr>
              <a:t>sustentável</a:t>
            </a:r>
            <a:r>
              <a:rPr sz="2400" spc="-40" dirty="0">
                <a:solidFill>
                  <a:prstClr val="black"/>
                </a:solidFill>
                <a:latin typeface="Century Gothic"/>
                <a:cs typeface="Century Gothic"/>
              </a:rPr>
              <a:t> </a:t>
            </a:r>
            <a:r>
              <a:rPr sz="2400" dirty="0">
                <a:solidFill>
                  <a:prstClr val="black"/>
                </a:solidFill>
                <a:latin typeface="Century Gothic"/>
                <a:cs typeface="Century Gothic"/>
              </a:rPr>
              <a:t>deve</a:t>
            </a:r>
            <a:r>
              <a:rPr sz="2400" spc="-25" dirty="0">
                <a:solidFill>
                  <a:prstClr val="black"/>
                </a:solidFill>
                <a:latin typeface="Century Gothic"/>
                <a:cs typeface="Century Gothic"/>
              </a:rPr>
              <a:t> </a:t>
            </a:r>
            <a:r>
              <a:rPr sz="2400" spc="-5" dirty="0">
                <a:solidFill>
                  <a:prstClr val="black"/>
                </a:solidFill>
                <a:latin typeface="Century Gothic"/>
                <a:cs typeface="Century Gothic"/>
              </a:rPr>
              <a:t>ser</a:t>
            </a:r>
            <a:endParaRPr sz="2400" dirty="0">
              <a:solidFill>
                <a:prstClr val="black"/>
              </a:solidFill>
              <a:latin typeface="Century Gothic"/>
              <a:cs typeface="Century Gothic"/>
            </a:endParaRPr>
          </a:p>
          <a:p>
            <a:pPr marL="698500" lvl="1" indent="-229235" defTabSz="914400">
              <a:spcBef>
                <a:spcPts val="250"/>
              </a:spcBef>
              <a:buFont typeface="Arial"/>
              <a:buChar char="•"/>
              <a:tabLst>
                <a:tab pos="698500" algn="l"/>
                <a:tab pos="699135" algn="l"/>
              </a:tabLst>
            </a:pPr>
            <a:r>
              <a:rPr sz="2200" spc="-5" dirty="0">
                <a:solidFill>
                  <a:prstClr val="black"/>
                </a:solidFill>
                <a:latin typeface="Century Gothic"/>
                <a:cs typeface="Century Gothic"/>
              </a:rPr>
              <a:t>socialmente</a:t>
            </a:r>
            <a:r>
              <a:rPr sz="2200" spc="-60" dirty="0">
                <a:solidFill>
                  <a:prstClr val="black"/>
                </a:solidFill>
                <a:latin typeface="Century Gothic"/>
                <a:cs typeface="Century Gothic"/>
              </a:rPr>
              <a:t> </a:t>
            </a:r>
            <a:r>
              <a:rPr sz="2200" dirty="0">
                <a:solidFill>
                  <a:prstClr val="black"/>
                </a:solidFill>
                <a:latin typeface="Century Gothic"/>
                <a:cs typeface="Century Gothic"/>
              </a:rPr>
              <a:t>inclusivo</a:t>
            </a:r>
          </a:p>
          <a:p>
            <a:pPr marL="698500" lvl="1" indent="-229235" defTabSz="914400">
              <a:spcBef>
                <a:spcPts val="229"/>
              </a:spcBef>
              <a:buFont typeface="Arial"/>
              <a:buChar char="•"/>
              <a:tabLst>
                <a:tab pos="698500" algn="l"/>
                <a:tab pos="699135" algn="l"/>
              </a:tabLst>
            </a:pPr>
            <a:r>
              <a:rPr sz="2200" spc="-5" dirty="0">
                <a:solidFill>
                  <a:prstClr val="black"/>
                </a:solidFill>
                <a:latin typeface="Century Gothic"/>
                <a:cs typeface="Century Gothic"/>
              </a:rPr>
              <a:t>combinando conhecimento</a:t>
            </a:r>
            <a:r>
              <a:rPr sz="2200" spc="-10" dirty="0">
                <a:solidFill>
                  <a:prstClr val="black"/>
                </a:solidFill>
                <a:latin typeface="Century Gothic"/>
                <a:cs typeface="Century Gothic"/>
              </a:rPr>
              <a:t> </a:t>
            </a:r>
            <a:r>
              <a:rPr sz="2200" spc="-5" dirty="0">
                <a:solidFill>
                  <a:prstClr val="black"/>
                </a:solidFill>
                <a:latin typeface="Century Gothic"/>
                <a:cs typeface="Century Gothic"/>
              </a:rPr>
              <a:t>científico</a:t>
            </a:r>
            <a:r>
              <a:rPr sz="2200" spc="-35" dirty="0">
                <a:solidFill>
                  <a:prstClr val="black"/>
                </a:solidFill>
                <a:latin typeface="Century Gothic"/>
                <a:cs typeface="Century Gothic"/>
              </a:rPr>
              <a:t> </a:t>
            </a:r>
            <a:r>
              <a:rPr sz="2200" spc="-5" dirty="0">
                <a:solidFill>
                  <a:prstClr val="black"/>
                </a:solidFill>
                <a:latin typeface="Century Gothic"/>
                <a:cs typeface="Century Gothic"/>
              </a:rPr>
              <a:t>e</a:t>
            </a:r>
            <a:r>
              <a:rPr sz="2200" spc="5" dirty="0">
                <a:solidFill>
                  <a:prstClr val="black"/>
                </a:solidFill>
                <a:latin typeface="Century Gothic"/>
                <a:cs typeface="Century Gothic"/>
              </a:rPr>
              <a:t> </a:t>
            </a:r>
            <a:r>
              <a:rPr sz="2200" dirty="0">
                <a:solidFill>
                  <a:prstClr val="black"/>
                </a:solidFill>
                <a:latin typeface="Century Gothic"/>
                <a:cs typeface="Century Gothic"/>
              </a:rPr>
              <a:t>tradicionais</a:t>
            </a:r>
          </a:p>
          <a:p>
            <a:pPr marL="927100" marR="1720214" lvl="1" indent="-457200" defTabSz="914400">
              <a:lnSpc>
                <a:spcPct val="109100"/>
              </a:lnSpc>
              <a:buFont typeface="Arial"/>
              <a:buChar char="•"/>
              <a:tabLst>
                <a:tab pos="698500" algn="l"/>
                <a:tab pos="699135" algn="l"/>
              </a:tabLst>
            </a:pPr>
            <a:r>
              <a:rPr sz="2200" spc="-10" dirty="0">
                <a:solidFill>
                  <a:prstClr val="black"/>
                </a:solidFill>
                <a:latin typeface="Century Gothic"/>
                <a:cs typeface="Century Gothic"/>
              </a:rPr>
              <a:t>para</a:t>
            </a:r>
            <a:r>
              <a:rPr sz="2200" dirty="0">
                <a:solidFill>
                  <a:prstClr val="black"/>
                </a:solidFill>
                <a:latin typeface="Century Gothic"/>
                <a:cs typeface="Century Gothic"/>
              </a:rPr>
              <a:t> </a:t>
            </a:r>
            <a:r>
              <a:rPr sz="2200" spc="-5" dirty="0">
                <a:solidFill>
                  <a:prstClr val="black"/>
                </a:solidFill>
                <a:latin typeface="Century Gothic"/>
                <a:cs typeface="Century Gothic"/>
              </a:rPr>
              <a:t>empoderar</a:t>
            </a:r>
            <a:r>
              <a:rPr sz="2200" spc="10" dirty="0">
                <a:solidFill>
                  <a:prstClr val="black"/>
                </a:solidFill>
                <a:latin typeface="Century Gothic"/>
                <a:cs typeface="Century Gothic"/>
              </a:rPr>
              <a:t> </a:t>
            </a:r>
            <a:r>
              <a:rPr sz="2200" spc="-5" dirty="0">
                <a:solidFill>
                  <a:prstClr val="black"/>
                </a:solidFill>
                <a:latin typeface="Century Gothic"/>
                <a:cs typeface="Century Gothic"/>
              </a:rPr>
              <a:t>as comunidades </a:t>
            </a:r>
            <a:r>
              <a:rPr sz="2200" dirty="0">
                <a:solidFill>
                  <a:prstClr val="black"/>
                </a:solidFill>
                <a:latin typeface="Century Gothic"/>
                <a:cs typeface="Century Gothic"/>
              </a:rPr>
              <a:t>tradicionais</a:t>
            </a:r>
            <a:r>
              <a:rPr sz="2200" spc="-35" dirty="0">
                <a:solidFill>
                  <a:prstClr val="black"/>
                </a:solidFill>
                <a:latin typeface="Century Gothic"/>
                <a:cs typeface="Century Gothic"/>
              </a:rPr>
              <a:t> </a:t>
            </a:r>
            <a:r>
              <a:rPr sz="2200" spc="-5" dirty="0">
                <a:solidFill>
                  <a:prstClr val="black"/>
                </a:solidFill>
                <a:latin typeface="Century Gothic"/>
                <a:cs typeface="Century Gothic"/>
              </a:rPr>
              <a:t>e</a:t>
            </a:r>
            <a:r>
              <a:rPr sz="2200" spc="15" dirty="0">
                <a:solidFill>
                  <a:prstClr val="black"/>
                </a:solidFill>
                <a:latin typeface="Century Gothic"/>
                <a:cs typeface="Century Gothic"/>
              </a:rPr>
              <a:t> </a:t>
            </a:r>
            <a:r>
              <a:rPr sz="2200" spc="-5" dirty="0">
                <a:solidFill>
                  <a:prstClr val="black"/>
                </a:solidFill>
                <a:latin typeface="Century Gothic"/>
                <a:cs typeface="Century Gothic"/>
              </a:rPr>
              <a:t>indígenas </a:t>
            </a:r>
            <a:r>
              <a:rPr sz="2200" spc="-595" dirty="0">
                <a:solidFill>
                  <a:prstClr val="black"/>
                </a:solidFill>
                <a:latin typeface="Century Gothic"/>
                <a:cs typeface="Century Gothic"/>
              </a:rPr>
              <a:t> </a:t>
            </a:r>
            <a:r>
              <a:rPr sz="2200" spc="-5" dirty="0">
                <a:solidFill>
                  <a:prstClr val="black"/>
                </a:solidFill>
                <a:latin typeface="Century Gothic"/>
                <a:cs typeface="Century Gothic"/>
              </a:rPr>
              <a:t>especialmente</a:t>
            </a:r>
            <a:r>
              <a:rPr sz="2200" spc="-45" dirty="0">
                <a:solidFill>
                  <a:prstClr val="black"/>
                </a:solidFill>
                <a:latin typeface="Century Gothic"/>
                <a:cs typeface="Century Gothic"/>
              </a:rPr>
              <a:t> </a:t>
            </a:r>
            <a:r>
              <a:rPr sz="2200" spc="-5" dirty="0">
                <a:solidFill>
                  <a:prstClr val="black"/>
                </a:solidFill>
                <a:latin typeface="Century Gothic"/>
                <a:cs typeface="Century Gothic"/>
              </a:rPr>
              <a:t>as mulheres</a:t>
            </a:r>
            <a:endParaRPr sz="2200" dirty="0">
              <a:solidFill>
                <a:prstClr val="black"/>
              </a:solidFill>
              <a:latin typeface="Century Gothic"/>
              <a:cs typeface="Century Gothic"/>
            </a:endParaRPr>
          </a:p>
          <a:p>
            <a:pPr marL="698500" marR="5080" lvl="1" indent="-228600" defTabSz="914400">
              <a:lnSpc>
                <a:spcPts val="2380"/>
              </a:lnSpc>
              <a:spcBef>
                <a:spcPts val="525"/>
              </a:spcBef>
              <a:buFont typeface="Arial"/>
              <a:buChar char="•"/>
              <a:tabLst>
                <a:tab pos="698500" algn="l"/>
                <a:tab pos="699135" algn="l"/>
              </a:tabLst>
            </a:pPr>
            <a:r>
              <a:rPr sz="2200" spc="-5" dirty="0">
                <a:solidFill>
                  <a:prstClr val="black"/>
                </a:solidFill>
                <a:latin typeface="Century Gothic"/>
                <a:cs typeface="Century Gothic"/>
              </a:rPr>
              <a:t>fazendo</a:t>
            </a:r>
            <a:r>
              <a:rPr sz="2200" dirty="0">
                <a:solidFill>
                  <a:prstClr val="black"/>
                </a:solidFill>
                <a:latin typeface="Century Gothic"/>
                <a:cs typeface="Century Gothic"/>
              </a:rPr>
              <a:t> </a:t>
            </a:r>
            <a:r>
              <a:rPr sz="2200" spc="-5" dirty="0">
                <a:solidFill>
                  <a:prstClr val="black"/>
                </a:solidFill>
                <a:latin typeface="Century Gothic"/>
                <a:cs typeface="Century Gothic"/>
              </a:rPr>
              <a:t>com</a:t>
            </a:r>
            <a:r>
              <a:rPr sz="2200" spc="15" dirty="0">
                <a:solidFill>
                  <a:prstClr val="black"/>
                </a:solidFill>
                <a:latin typeface="Century Gothic"/>
                <a:cs typeface="Century Gothic"/>
              </a:rPr>
              <a:t> </a:t>
            </a:r>
            <a:r>
              <a:rPr sz="2200" spc="-10" dirty="0">
                <a:solidFill>
                  <a:prstClr val="black"/>
                </a:solidFill>
                <a:latin typeface="Century Gothic"/>
                <a:cs typeface="Century Gothic"/>
              </a:rPr>
              <a:t>que</a:t>
            </a:r>
            <a:r>
              <a:rPr sz="2200" dirty="0">
                <a:solidFill>
                  <a:prstClr val="black"/>
                </a:solidFill>
                <a:latin typeface="Century Gothic"/>
                <a:cs typeface="Century Gothic"/>
              </a:rPr>
              <a:t> </a:t>
            </a:r>
            <a:r>
              <a:rPr sz="2200" spc="-5" dirty="0">
                <a:solidFill>
                  <a:prstClr val="black"/>
                </a:solidFill>
                <a:latin typeface="Century Gothic"/>
                <a:cs typeface="Century Gothic"/>
              </a:rPr>
              <a:t>essas</a:t>
            </a:r>
            <a:r>
              <a:rPr sz="2200" spc="10" dirty="0">
                <a:solidFill>
                  <a:prstClr val="black"/>
                </a:solidFill>
                <a:latin typeface="Century Gothic"/>
                <a:cs typeface="Century Gothic"/>
              </a:rPr>
              <a:t> </a:t>
            </a:r>
            <a:r>
              <a:rPr sz="2200" spc="-5" dirty="0">
                <a:solidFill>
                  <a:prstClr val="black"/>
                </a:solidFill>
                <a:latin typeface="Century Gothic"/>
                <a:cs typeface="Century Gothic"/>
              </a:rPr>
              <a:t>tecnologias</a:t>
            </a:r>
            <a:r>
              <a:rPr sz="2200" spc="-30" dirty="0">
                <a:solidFill>
                  <a:prstClr val="black"/>
                </a:solidFill>
                <a:latin typeface="Century Gothic"/>
                <a:cs typeface="Century Gothic"/>
              </a:rPr>
              <a:t> </a:t>
            </a:r>
            <a:r>
              <a:rPr sz="2200" dirty="0">
                <a:solidFill>
                  <a:prstClr val="black"/>
                </a:solidFill>
                <a:latin typeface="Century Gothic"/>
                <a:cs typeface="Century Gothic"/>
              </a:rPr>
              <a:t>sirvam</a:t>
            </a:r>
            <a:r>
              <a:rPr sz="2200" spc="-15" dirty="0">
                <a:solidFill>
                  <a:prstClr val="black"/>
                </a:solidFill>
                <a:latin typeface="Century Gothic"/>
                <a:cs typeface="Century Gothic"/>
              </a:rPr>
              <a:t> </a:t>
            </a:r>
            <a:r>
              <a:rPr sz="2200" spc="-10" dirty="0">
                <a:solidFill>
                  <a:prstClr val="black"/>
                </a:solidFill>
                <a:latin typeface="Century Gothic"/>
                <a:cs typeface="Century Gothic"/>
              </a:rPr>
              <a:t>ao</a:t>
            </a:r>
            <a:r>
              <a:rPr sz="2200" dirty="0">
                <a:solidFill>
                  <a:prstClr val="black"/>
                </a:solidFill>
                <a:latin typeface="Century Gothic"/>
                <a:cs typeface="Century Gothic"/>
              </a:rPr>
              <a:t> bem-estar</a:t>
            </a:r>
            <a:r>
              <a:rPr sz="2200" spc="-25" dirty="0">
                <a:solidFill>
                  <a:prstClr val="black"/>
                </a:solidFill>
                <a:latin typeface="Century Gothic"/>
                <a:cs typeface="Century Gothic"/>
              </a:rPr>
              <a:t> </a:t>
            </a:r>
            <a:r>
              <a:rPr sz="2200" spc="-5" dirty="0">
                <a:solidFill>
                  <a:prstClr val="black"/>
                </a:solidFill>
                <a:latin typeface="Century Gothic"/>
                <a:cs typeface="Century Gothic"/>
              </a:rPr>
              <a:t>e</a:t>
            </a:r>
            <a:r>
              <a:rPr sz="2200" dirty="0">
                <a:solidFill>
                  <a:prstClr val="black"/>
                </a:solidFill>
                <a:latin typeface="Century Gothic"/>
                <a:cs typeface="Century Gothic"/>
              </a:rPr>
              <a:t> </a:t>
            </a:r>
            <a:r>
              <a:rPr sz="2200" spc="-5" dirty="0">
                <a:solidFill>
                  <a:prstClr val="black"/>
                </a:solidFill>
                <a:latin typeface="Century Gothic"/>
                <a:cs typeface="Century Gothic"/>
              </a:rPr>
              <a:t>à</a:t>
            </a:r>
            <a:r>
              <a:rPr sz="2200" spc="10" dirty="0">
                <a:solidFill>
                  <a:prstClr val="black"/>
                </a:solidFill>
                <a:latin typeface="Century Gothic"/>
                <a:cs typeface="Century Gothic"/>
              </a:rPr>
              <a:t> </a:t>
            </a:r>
            <a:r>
              <a:rPr sz="2200" spc="-5" dirty="0">
                <a:solidFill>
                  <a:prstClr val="black"/>
                </a:solidFill>
                <a:latin typeface="Century Gothic"/>
                <a:cs typeface="Century Gothic"/>
              </a:rPr>
              <a:t>proteção </a:t>
            </a:r>
            <a:r>
              <a:rPr sz="2200" spc="-595" dirty="0">
                <a:solidFill>
                  <a:prstClr val="black"/>
                </a:solidFill>
                <a:latin typeface="Century Gothic"/>
                <a:cs typeface="Century Gothic"/>
              </a:rPr>
              <a:t> </a:t>
            </a:r>
            <a:r>
              <a:rPr sz="2200" spc="-10" dirty="0">
                <a:solidFill>
                  <a:prstClr val="black"/>
                </a:solidFill>
                <a:latin typeface="Century Gothic"/>
                <a:cs typeface="Century Gothic"/>
              </a:rPr>
              <a:t>das</a:t>
            </a:r>
            <a:r>
              <a:rPr sz="2200" spc="5" dirty="0">
                <a:solidFill>
                  <a:prstClr val="black"/>
                </a:solidFill>
                <a:latin typeface="Century Gothic"/>
                <a:cs typeface="Century Gothic"/>
              </a:rPr>
              <a:t> </a:t>
            </a:r>
            <a:r>
              <a:rPr sz="2200" spc="-5" dirty="0">
                <a:solidFill>
                  <a:prstClr val="black"/>
                </a:solidFill>
                <a:latin typeface="Century Gothic"/>
                <a:cs typeface="Century Gothic"/>
              </a:rPr>
              <a:t>florestas</a:t>
            </a:r>
            <a:r>
              <a:rPr sz="2200" spc="-10" dirty="0">
                <a:solidFill>
                  <a:prstClr val="black"/>
                </a:solidFill>
                <a:latin typeface="Century Gothic"/>
                <a:cs typeface="Century Gothic"/>
              </a:rPr>
              <a:t> </a:t>
            </a:r>
            <a:r>
              <a:rPr sz="2200" spc="-15" dirty="0">
                <a:solidFill>
                  <a:prstClr val="black"/>
                </a:solidFill>
                <a:latin typeface="Century Gothic"/>
                <a:cs typeface="Century Gothic"/>
              </a:rPr>
              <a:t>(71)</a:t>
            </a:r>
            <a:endParaRPr sz="2200" dirty="0">
              <a:solidFill>
                <a:prstClr val="black"/>
              </a:solidFill>
              <a:latin typeface="Century Gothic"/>
              <a:cs typeface="Century Gothic"/>
            </a:endParaRPr>
          </a:p>
        </p:txBody>
      </p:sp>
    </p:spTree>
    <p:extLst>
      <p:ext uri="{BB962C8B-B14F-4D97-AF65-F5344CB8AC3E}">
        <p14:creationId xmlns:p14="http://schemas.microsoft.com/office/powerpoint/2010/main" val="586993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665163"/>
            <a:ext cx="6892925" cy="1341437"/>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288099" y="2255015"/>
            <a:ext cx="8855901" cy="4514184"/>
          </a:xfrm>
          <a:prstGeom prst="rect">
            <a:avLst/>
          </a:prstGeom>
        </p:spPr>
        <p:txBody>
          <a:bodyPr vert="horz" wrap="square" lIns="0" tIns="48895" rIns="0" bIns="0" rtlCol="0">
            <a:spAutoFit/>
          </a:bodyPr>
          <a:lstStyle/>
          <a:p>
            <a:pPr marL="241300" marR="219075" indent="-228600" defTabSz="914400">
              <a:lnSpc>
                <a:spcPct val="90000"/>
              </a:lnSpc>
              <a:spcBef>
                <a:spcPts val="385"/>
              </a:spcBef>
              <a:buFont typeface="Arial"/>
              <a:buChar char="•"/>
              <a:tabLst>
                <a:tab pos="241300" algn="l"/>
              </a:tabLst>
            </a:pPr>
            <a:r>
              <a:rPr sz="2400" dirty="0">
                <a:solidFill>
                  <a:prstClr val="black"/>
                </a:solidFill>
                <a:latin typeface="Century Gothic"/>
                <a:cs typeface="Century Gothic"/>
              </a:rPr>
              <a:t>A conversão ecológica </a:t>
            </a:r>
            <a:r>
              <a:rPr sz="2400" spc="-5" dirty="0">
                <a:solidFill>
                  <a:prstClr val="black"/>
                </a:solidFill>
                <a:latin typeface="Century Gothic"/>
                <a:cs typeface="Century Gothic"/>
              </a:rPr>
              <a:t>individual </a:t>
            </a:r>
            <a:r>
              <a:rPr sz="2400" dirty="0">
                <a:solidFill>
                  <a:prstClr val="black"/>
                </a:solidFill>
                <a:latin typeface="Century Gothic"/>
                <a:cs typeface="Century Gothic"/>
              </a:rPr>
              <a:t>e comunitária deve salvaguardar </a:t>
            </a:r>
            <a:r>
              <a:rPr sz="2400" spc="5" dirty="0">
                <a:solidFill>
                  <a:prstClr val="black"/>
                </a:solidFill>
                <a:latin typeface="Century Gothic"/>
                <a:cs typeface="Century Gothic"/>
              </a:rPr>
              <a:t> </a:t>
            </a:r>
            <a:r>
              <a:rPr sz="2400" dirty="0">
                <a:solidFill>
                  <a:prstClr val="black"/>
                </a:solidFill>
                <a:latin typeface="Century Gothic"/>
                <a:cs typeface="Century Gothic"/>
              </a:rPr>
              <a:t>uma</a:t>
            </a:r>
            <a:r>
              <a:rPr sz="2400" spc="-15" dirty="0">
                <a:solidFill>
                  <a:prstClr val="black"/>
                </a:solidFill>
                <a:latin typeface="Century Gothic"/>
                <a:cs typeface="Century Gothic"/>
              </a:rPr>
              <a:t> </a:t>
            </a:r>
            <a:r>
              <a:rPr sz="2400" dirty="0">
                <a:solidFill>
                  <a:prstClr val="black"/>
                </a:solidFill>
                <a:latin typeface="Century Gothic"/>
                <a:cs typeface="Century Gothic"/>
              </a:rPr>
              <a:t>ecologia</a:t>
            </a:r>
            <a:r>
              <a:rPr sz="2400" spc="-40" dirty="0">
                <a:solidFill>
                  <a:prstClr val="black"/>
                </a:solidFill>
                <a:latin typeface="Century Gothic"/>
                <a:cs typeface="Century Gothic"/>
              </a:rPr>
              <a:t> </a:t>
            </a:r>
            <a:r>
              <a:rPr sz="2400" dirty="0">
                <a:solidFill>
                  <a:prstClr val="black"/>
                </a:solidFill>
                <a:latin typeface="Century Gothic"/>
                <a:cs typeface="Century Gothic"/>
              </a:rPr>
              <a:t>integral</a:t>
            </a:r>
            <a:r>
              <a:rPr sz="2400" spc="-10" dirty="0">
                <a:solidFill>
                  <a:prstClr val="black"/>
                </a:solidFill>
                <a:latin typeface="Century Gothic"/>
                <a:cs typeface="Century Gothic"/>
              </a:rPr>
              <a:t> </a:t>
            </a:r>
            <a:r>
              <a:rPr sz="2400" dirty="0">
                <a:solidFill>
                  <a:prstClr val="black"/>
                </a:solidFill>
                <a:latin typeface="Century Gothic"/>
                <a:cs typeface="Century Gothic"/>
              </a:rPr>
              <a:t>e</a:t>
            </a:r>
            <a:r>
              <a:rPr sz="2400" spc="-35" dirty="0">
                <a:solidFill>
                  <a:prstClr val="black"/>
                </a:solidFill>
                <a:latin typeface="Century Gothic"/>
                <a:cs typeface="Century Gothic"/>
              </a:rPr>
              <a:t> </a:t>
            </a:r>
            <a:r>
              <a:rPr sz="2400" dirty="0">
                <a:solidFill>
                  <a:prstClr val="black"/>
                </a:solidFill>
                <a:latin typeface="Century Gothic"/>
                <a:cs typeface="Century Gothic"/>
              </a:rPr>
              <a:t>um</a:t>
            </a:r>
            <a:r>
              <a:rPr sz="2400" spc="5" dirty="0">
                <a:solidFill>
                  <a:prstClr val="black"/>
                </a:solidFill>
                <a:latin typeface="Century Gothic"/>
                <a:cs typeface="Century Gothic"/>
              </a:rPr>
              <a:t> </a:t>
            </a:r>
            <a:r>
              <a:rPr sz="2400" dirty="0">
                <a:solidFill>
                  <a:prstClr val="black"/>
                </a:solidFill>
                <a:latin typeface="Century Gothic"/>
                <a:cs typeface="Century Gothic"/>
              </a:rPr>
              <a:t>modelo</a:t>
            </a:r>
            <a:r>
              <a:rPr sz="2400" spc="-10" dirty="0">
                <a:solidFill>
                  <a:prstClr val="black"/>
                </a:solidFill>
                <a:latin typeface="Century Gothic"/>
                <a:cs typeface="Century Gothic"/>
              </a:rPr>
              <a:t> </a:t>
            </a:r>
            <a:r>
              <a:rPr sz="2400" spc="-5" dirty="0">
                <a:solidFill>
                  <a:prstClr val="black"/>
                </a:solidFill>
                <a:latin typeface="Century Gothic"/>
                <a:cs typeface="Century Gothic"/>
              </a:rPr>
              <a:t>de </a:t>
            </a:r>
            <a:r>
              <a:rPr sz="2400" dirty="0">
                <a:solidFill>
                  <a:prstClr val="black"/>
                </a:solidFill>
                <a:latin typeface="Century Gothic"/>
                <a:cs typeface="Century Gothic"/>
              </a:rPr>
              <a:t>desenvolvimento</a:t>
            </a:r>
            <a:r>
              <a:rPr sz="2400" spc="-30" dirty="0">
                <a:solidFill>
                  <a:prstClr val="black"/>
                </a:solidFill>
                <a:latin typeface="Century Gothic"/>
                <a:cs typeface="Century Gothic"/>
              </a:rPr>
              <a:t> </a:t>
            </a:r>
            <a:r>
              <a:rPr sz="2400" dirty="0">
                <a:solidFill>
                  <a:prstClr val="black"/>
                </a:solidFill>
                <a:latin typeface="Century Gothic"/>
                <a:cs typeface="Century Gothic"/>
              </a:rPr>
              <a:t>em </a:t>
            </a:r>
            <a:r>
              <a:rPr sz="2400" spc="-5" dirty="0">
                <a:solidFill>
                  <a:prstClr val="black"/>
                </a:solidFill>
                <a:latin typeface="Century Gothic"/>
                <a:cs typeface="Century Gothic"/>
              </a:rPr>
              <a:t>que</a:t>
            </a:r>
            <a:r>
              <a:rPr sz="2400" spc="5" dirty="0">
                <a:solidFill>
                  <a:prstClr val="black"/>
                </a:solidFill>
                <a:latin typeface="Century Gothic"/>
                <a:cs typeface="Century Gothic"/>
              </a:rPr>
              <a:t> </a:t>
            </a:r>
            <a:r>
              <a:rPr sz="2400" dirty="0">
                <a:solidFill>
                  <a:prstClr val="black"/>
                </a:solidFill>
                <a:latin typeface="Century Gothic"/>
                <a:cs typeface="Century Gothic"/>
              </a:rPr>
              <a:t>os </a:t>
            </a:r>
            <a:r>
              <a:rPr sz="2400" spc="-650" dirty="0">
                <a:solidFill>
                  <a:prstClr val="black"/>
                </a:solidFill>
                <a:latin typeface="Century Gothic"/>
                <a:cs typeface="Century Gothic"/>
              </a:rPr>
              <a:t> </a:t>
            </a:r>
            <a:r>
              <a:rPr sz="2400" dirty="0">
                <a:solidFill>
                  <a:prstClr val="black"/>
                </a:solidFill>
                <a:latin typeface="Century Gothic"/>
                <a:cs typeface="Century Gothic"/>
              </a:rPr>
              <a:t>critérios comerciais não estejam acima </a:t>
            </a:r>
            <a:r>
              <a:rPr sz="2400" spc="-5" dirty="0">
                <a:solidFill>
                  <a:prstClr val="black"/>
                </a:solidFill>
                <a:latin typeface="Century Gothic"/>
                <a:cs typeface="Century Gothic"/>
              </a:rPr>
              <a:t>do </a:t>
            </a:r>
            <a:r>
              <a:rPr sz="2400" spc="5" dirty="0">
                <a:solidFill>
                  <a:prstClr val="black"/>
                </a:solidFill>
                <a:latin typeface="Century Gothic"/>
                <a:cs typeface="Century Gothic"/>
              </a:rPr>
              <a:t>meio </a:t>
            </a:r>
            <a:r>
              <a:rPr sz="2400" dirty="0">
                <a:solidFill>
                  <a:prstClr val="black"/>
                </a:solidFill>
                <a:latin typeface="Century Gothic"/>
                <a:cs typeface="Century Gothic"/>
              </a:rPr>
              <a:t>ambiente e </a:t>
            </a:r>
            <a:r>
              <a:rPr sz="2400" spc="-5" dirty="0">
                <a:solidFill>
                  <a:prstClr val="black"/>
                </a:solidFill>
                <a:latin typeface="Century Gothic"/>
                <a:cs typeface="Century Gothic"/>
              </a:rPr>
              <a:t>dos </a:t>
            </a:r>
            <a:r>
              <a:rPr sz="2400" dirty="0">
                <a:solidFill>
                  <a:prstClr val="black"/>
                </a:solidFill>
                <a:latin typeface="Century Gothic"/>
                <a:cs typeface="Century Gothic"/>
              </a:rPr>
              <a:t> direitos</a:t>
            </a:r>
            <a:r>
              <a:rPr sz="2400" spc="-25" dirty="0">
                <a:solidFill>
                  <a:prstClr val="black"/>
                </a:solidFill>
                <a:latin typeface="Century Gothic"/>
                <a:cs typeface="Century Gothic"/>
              </a:rPr>
              <a:t> </a:t>
            </a:r>
            <a:r>
              <a:rPr sz="2400" spc="-5" dirty="0">
                <a:solidFill>
                  <a:prstClr val="black"/>
                </a:solidFill>
                <a:latin typeface="Century Gothic"/>
                <a:cs typeface="Century Gothic"/>
              </a:rPr>
              <a:t>humanos</a:t>
            </a:r>
            <a:r>
              <a:rPr sz="2400" spc="-10" dirty="0">
                <a:solidFill>
                  <a:prstClr val="black"/>
                </a:solidFill>
                <a:latin typeface="Century Gothic"/>
                <a:cs typeface="Century Gothic"/>
              </a:rPr>
              <a:t> </a:t>
            </a:r>
            <a:r>
              <a:rPr sz="2400" spc="-5" dirty="0">
                <a:solidFill>
                  <a:prstClr val="black"/>
                </a:solidFill>
                <a:latin typeface="Century Gothic"/>
                <a:cs typeface="Century Gothic"/>
              </a:rPr>
              <a:t>(72-73)</a:t>
            </a:r>
            <a:endParaRPr sz="2400" dirty="0">
              <a:solidFill>
                <a:prstClr val="black"/>
              </a:solidFill>
              <a:latin typeface="Century Gothic"/>
              <a:cs typeface="Century Gothic"/>
            </a:endParaRPr>
          </a:p>
          <a:p>
            <a:pPr defTabSz="914400">
              <a:spcBef>
                <a:spcPts val="50"/>
              </a:spcBef>
              <a:buClr>
                <a:srgbClr val="FFFFFF"/>
              </a:buClr>
              <a:buFont typeface="Arial"/>
              <a:buChar char="•"/>
            </a:pPr>
            <a:endParaRPr sz="2550" dirty="0">
              <a:solidFill>
                <a:prstClr val="black"/>
              </a:solidFill>
              <a:latin typeface="Century Gothic"/>
              <a:cs typeface="Century Gothic"/>
            </a:endParaRPr>
          </a:p>
          <a:p>
            <a:pPr marL="241300" marR="5080" indent="-228600" algn="just" defTabSz="914400">
              <a:lnSpc>
                <a:spcPct val="90100"/>
              </a:lnSpc>
              <a:buFont typeface="Arial"/>
              <a:buChar char="•"/>
              <a:tabLst>
                <a:tab pos="241300" algn="l"/>
              </a:tabLst>
            </a:pPr>
            <a:r>
              <a:rPr sz="2400" spc="-5" dirty="0">
                <a:solidFill>
                  <a:prstClr val="black"/>
                </a:solidFill>
                <a:latin typeface="Century Gothic"/>
                <a:cs typeface="Century Gothic"/>
              </a:rPr>
              <a:t>Queremos </a:t>
            </a:r>
            <a:r>
              <a:rPr sz="2400" dirty="0">
                <a:solidFill>
                  <a:prstClr val="black"/>
                </a:solidFill>
                <a:latin typeface="Century Gothic"/>
                <a:cs typeface="Century Gothic"/>
              </a:rPr>
              <a:t>manter uma cultura </a:t>
            </a:r>
            <a:r>
              <a:rPr sz="2400" spc="-5" dirty="0">
                <a:solidFill>
                  <a:prstClr val="black"/>
                </a:solidFill>
                <a:latin typeface="Century Gothic"/>
                <a:cs typeface="Century Gothic"/>
              </a:rPr>
              <a:t>de paz </a:t>
            </a:r>
            <a:r>
              <a:rPr sz="2400" dirty="0">
                <a:solidFill>
                  <a:prstClr val="black"/>
                </a:solidFill>
                <a:latin typeface="Century Gothic"/>
                <a:cs typeface="Century Gothic"/>
              </a:rPr>
              <a:t>e respeito - não </a:t>
            </a:r>
            <a:r>
              <a:rPr sz="2400" spc="-5" dirty="0">
                <a:solidFill>
                  <a:prstClr val="black"/>
                </a:solidFill>
                <a:latin typeface="Century Gothic"/>
                <a:cs typeface="Century Gothic"/>
              </a:rPr>
              <a:t>de </a:t>
            </a:r>
            <a:r>
              <a:rPr sz="2400" dirty="0">
                <a:solidFill>
                  <a:prstClr val="black"/>
                </a:solidFill>
                <a:latin typeface="Century Gothic"/>
                <a:cs typeface="Century Gothic"/>
              </a:rPr>
              <a:t>violência e </a:t>
            </a:r>
            <a:r>
              <a:rPr sz="2400" spc="-650" dirty="0">
                <a:solidFill>
                  <a:prstClr val="black"/>
                </a:solidFill>
                <a:latin typeface="Century Gothic"/>
                <a:cs typeface="Century Gothic"/>
              </a:rPr>
              <a:t> </a:t>
            </a:r>
            <a:r>
              <a:rPr sz="2400" dirty="0">
                <a:solidFill>
                  <a:prstClr val="black"/>
                </a:solidFill>
                <a:latin typeface="Century Gothic"/>
                <a:cs typeface="Century Gothic"/>
              </a:rPr>
              <a:t>ultraje</a:t>
            </a:r>
            <a:r>
              <a:rPr sz="2400" spc="-30" dirty="0">
                <a:solidFill>
                  <a:prstClr val="black"/>
                </a:solidFill>
                <a:latin typeface="Century Gothic"/>
                <a:cs typeface="Century Gothic"/>
              </a:rPr>
              <a:t> </a:t>
            </a:r>
            <a:r>
              <a:rPr sz="2400" dirty="0">
                <a:solidFill>
                  <a:prstClr val="black"/>
                </a:solidFill>
                <a:latin typeface="Century Gothic"/>
                <a:cs typeface="Century Gothic"/>
              </a:rPr>
              <a:t>- e</a:t>
            </a:r>
            <a:r>
              <a:rPr sz="2400" spc="-5" dirty="0">
                <a:solidFill>
                  <a:prstClr val="black"/>
                </a:solidFill>
                <a:latin typeface="Century Gothic"/>
                <a:cs typeface="Century Gothic"/>
              </a:rPr>
              <a:t> </a:t>
            </a:r>
            <a:r>
              <a:rPr sz="2400" dirty="0">
                <a:solidFill>
                  <a:prstClr val="black"/>
                </a:solidFill>
                <a:latin typeface="Century Gothic"/>
                <a:cs typeface="Century Gothic"/>
              </a:rPr>
              <a:t>uma</a:t>
            </a:r>
            <a:r>
              <a:rPr sz="2400" spc="-15" dirty="0">
                <a:solidFill>
                  <a:prstClr val="black"/>
                </a:solidFill>
                <a:latin typeface="Century Gothic"/>
                <a:cs typeface="Century Gothic"/>
              </a:rPr>
              <a:t> </a:t>
            </a:r>
            <a:r>
              <a:rPr sz="2400" dirty="0">
                <a:solidFill>
                  <a:prstClr val="black"/>
                </a:solidFill>
                <a:latin typeface="Century Gothic"/>
                <a:cs typeface="Century Gothic"/>
              </a:rPr>
              <a:t>economia</a:t>
            </a:r>
            <a:r>
              <a:rPr sz="2400" spc="-30" dirty="0">
                <a:solidFill>
                  <a:prstClr val="black"/>
                </a:solidFill>
                <a:latin typeface="Century Gothic"/>
                <a:cs typeface="Century Gothic"/>
              </a:rPr>
              <a:t> </a:t>
            </a:r>
            <a:r>
              <a:rPr sz="2400" dirty="0">
                <a:solidFill>
                  <a:prstClr val="black"/>
                </a:solidFill>
                <a:latin typeface="Century Gothic"/>
                <a:cs typeface="Century Gothic"/>
              </a:rPr>
              <a:t>centrada na</a:t>
            </a:r>
            <a:r>
              <a:rPr sz="2400" spc="-20" dirty="0">
                <a:solidFill>
                  <a:prstClr val="black"/>
                </a:solidFill>
                <a:latin typeface="Century Gothic"/>
                <a:cs typeface="Century Gothic"/>
              </a:rPr>
              <a:t> </a:t>
            </a:r>
            <a:r>
              <a:rPr sz="2400" spc="-5" dirty="0">
                <a:solidFill>
                  <a:prstClr val="black"/>
                </a:solidFill>
                <a:latin typeface="Century Gothic"/>
                <a:cs typeface="Century Gothic"/>
              </a:rPr>
              <a:t>pessoa</a:t>
            </a:r>
            <a:r>
              <a:rPr sz="2400" spc="5" dirty="0">
                <a:solidFill>
                  <a:prstClr val="black"/>
                </a:solidFill>
                <a:latin typeface="Century Gothic"/>
                <a:cs typeface="Century Gothic"/>
              </a:rPr>
              <a:t> </a:t>
            </a:r>
            <a:r>
              <a:rPr sz="2400" spc="-5" dirty="0">
                <a:solidFill>
                  <a:prstClr val="black"/>
                </a:solidFill>
                <a:latin typeface="Century Gothic"/>
                <a:cs typeface="Century Gothic"/>
              </a:rPr>
              <a:t>que</a:t>
            </a:r>
            <a:r>
              <a:rPr sz="2400" dirty="0">
                <a:solidFill>
                  <a:prstClr val="black"/>
                </a:solidFill>
                <a:latin typeface="Century Gothic"/>
                <a:cs typeface="Century Gothic"/>
              </a:rPr>
              <a:t> também</a:t>
            </a:r>
            <a:r>
              <a:rPr sz="2400" spc="-15" dirty="0">
                <a:solidFill>
                  <a:prstClr val="black"/>
                </a:solidFill>
                <a:latin typeface="Century Gothic"/>
                <a:cs typeface="Century Gothic"/>
              </a:rPr>
              <a:t> </a:t>
            </a:r>
            <a:r>
              <a:rPr sz="2400" dirty="0">
                <a:solidFill>
                  <a:prstClr val="black"/>
                </a:solidFill>
                <a:latin typeface="Century Gothic"/>
                <a:cs typeface="Century Gothic"/>
              </a:rPr>
              <a:t>cuide</a:t>
            </a:r>
            <a:r>
              <a:rPr sz="2400" spc="-20" dirty="0">
                <a:solidFill>
                  <a:prstClr val="black"/>
                </a:solidFill>
                <a:latin typeface="Century Gothic"/>
                <a:cs typeface="Century Gothic"/>
              </a:rPr>
              <a:t> </a:t>
            </a:r>
            <a:r>
              <a:rPr sz="2400" spc="-5" dirty="0">
                <a:solidFill>
                  <a:prstClr val="black"/>
                </a:solidFill>
                <a:latin typeface="Century Gothic"/>
                <a:cs typeface="Century Gothic"/>
              </a:rPr>
              <a:t>da </a:t>
            </a:r>
            <a:r>
              <a:rPr sz="2400" spc="-655" dirty="0">
                <a:solidFill>
                  <a:prstClr val="black"/>
                </a:solidFill>
                <a:latin typeface="Century Gothic"/>
                <a:cs typeface="Century Gothic"/>
              </a:rPr>
              <a:t> </a:t>
            </a:r>
            <a:r>
              <a:rPr sz="2400" dirty="0">
                <a:solidFill>
                  <a:prstClr val="black"/>
                </a:solidFill>
                <a:latin typeface="Century Gothic"/>
                <a:cs typeface="Century Gothic"/>
              </a:rPr>
              <a:t>natureza </a:t>
            </a:r>
            <a:r>
              <a:rPr sz="2400" spc="-5" dirty="0">
                <a:solidFill>
                  <a:prstClr val="black"/>
                </a:solidFill>
                <a:latin typeface="Century Gothic"/>
                <a:cs typeface="Century Gothic"/>
              </a:rPr>
              <a:t>(73)</a:t>
            </a:r>
            <a:endParaRPr sz="2400" dirty="0">
              <a:solidFill>
                <a:prstClr val="black"/>
              </a:solidFill>
              <a:latin typeface="Century Gothic"/>
              <a:cs typeface="Century Gothic"/>
            </a:endParaRPr>
          </a:p>
          <a:p>
            <a:pPr defTabSz="914400">
              <a:spcBef>
                <a:spcPts val="45"/>
              </a:spcBef>
              <a:buClr>
                <a:srgbClr val="FFFFFF"/>
              </a:buClr>
              <a:buFont typeface="Arial"/>
              <a:buChar char="•"/>
            </a:pPr>
            <a:endParaRPr sz="2600" dirty="0">
              <a:solidFill>
                <a:prstClr val="black"/>
              </a:solidFill>
              <a:latin typeface="Century Gothic"/>
              <a:cs typeface="Century Gothic"/>
            </a:endParaRPr>
          </a:p>
          <a:p>
            <a:pPr marL="241300" marR="1217295" indent="-228600" defTabSz="914400">
              <a:lnSpc>
                <a:spcPts val="2590"/>
              </a:lnSpc>
              <a:buFont typeface="Arial"/>
              <a:buChar char="•"/>
              <a:tabLst>
                <a:tab pos="241300" algn="l"/>
              </a:tabLst>
            </a:pPr>
            <a:r>
              <a:rPr sz="2400" dirty="0">
                <a:solidFill>
                  <a:prstClr val="black"/>
                </a:solidFill>
                <a:latin typeface="Century Gothic"/>
                <a:cs typeface="Century Gothic"/>
              </a:rPr>
              <a:t>Promover experiências </a:t>
            </a:r>
            <a:r>
              <a:rPr sz="2400" spc="-5" dirty="0">
                <a:solidFill>
                  <a:prstClr val="black"/>
                </a:solidFill>
                <a:latin typeface="Century Gothic"/>
                <a:cs typeface="Century Gothic"/>
              </a:rPr>
              <a:t>de </a:t>
            </a:r>
            <a:r>
              <a:rPr sz="2400" dirty="0">
                <a:solidFill>
                  <a:prstClr val="black"/>
                </a:solidFill>
                <a:latin typeface="Century Gothic"/>
                <a:cs typeface="Century Gothic"/>
              </a:rPr>
              <a:t>cooperativas </a:t>
            </a:r>
            <a:r>
              <a:rPr sz="2400" spc="-5" dirty="0">
                <a:solidFill>
                  <a:prstClr val="black"/>
                </a:solidFill>
                <a:latin typeface="Century Gothic"/>
                <a:cs typeface="Century Gothic"/>
              </a:rPr>
              <a:t>de bio-produção, de </a:t>
            </a:r>
            <a:r>
              <a:rPr sz="2400" spc="-650" dirty="0">
                <a:solidFill>
                  <a:prstClr val="black"/>
                </a:solidFill>
                <a:latin typeface="Century Gothic"/>
                <a:cs typeface="Century Gothic"/>
              </a:rPr>
              <a:t> </a:t>
            </a:r>
            <a:r>
              <a:rPr sz="2400" dirty="0">
                <a:solidFill>
                  <a:prstClr val="black"/>
                </a:solidFill>
                <a:latin typeface="Century Gothic"/>
                <a:cs typeface="Century Gothic"/>
              </a:rPr>
              <a:t>reservas</a:t>
            </a:r>
            <a:r>
              <a:rPr sz="2400" spc="-15" dirty="0">
                <a:solidFill>
                  <a:prstClr val="black"/>
                </a:solidFill>
                <a:latin typeface="Century Gothic"/>
                <a:cs typeface="Century Gothic"/>
              </a:rPr>
              <a:t> </a:t>
            </a:r>
            <a:r>
              <a:rPr sz="2400" dirty="0">
                <a:solidFill>
                  <a:prstClr val="black"/>
                </a:solidFill>
                <a:latin typeface="Century Gothic"/>
                <a:cs typeface="Century Gothic"/>
              </a:rPr>
              <a:t>florestais</a:t>
            </a:r>
            <a:r>
              <a:rPr sz="2400" spc="-30" dirty="0">
                <a:solidFill>
                  <a:prstClr val="black"/>
                </a:solidFill>
                <a:latin typeface="Century Gothic"/>
                <a:cs typeface="Century Gothic"/>
              </a:rPr>
              <a:t> </a:t>
            </a:r>
            <a:r>
              <a:rPr sz="2400" dirty="0">
                <a:solidFill>
                  <a:prstClr val="black"/>
                </a:solidFill>
                <a:latin typeface="Century Gothic"/>
                <a:cs typeface="Century Gothic"/>
              </a:rPr>
              <a:t>e </a:t>
            </a:r>
            <a:r>
              <a:rPr sz="2400" spc="-5" dirty="0">
                <a:solidFill>
                  <a:prstClr val="black"/>
                </a:solidFill>
                <a:latin typeface="Century Gothic"/>
                <a:cs typeface="Century Gothic"/>
              </a:rPr>
              <a:t>de</a:t>
            </a:r>
            <a:r>
              <a:rPr sz="2400" dirty="0">
                <a:solidFill>
                  <a:prstClr val="black"/>
                </a:solidFill>
                <a:latin typeface="Century Gothic"/>
                <a:cs typeface="Century Gothic"/>
              </a:rPr>
              <a:t> consumo sustentável</a:t>
            </a:r>
            <a:r>
              <a:rPr sz="2400" spc="-45" dirty="0">
                <a:solidFill>
                  <a:prstClr val="black"/>
                </a:solidFill>
                <a:latin typeface="Century Gothic"/>
                <a:cs typeface="Century Gothic"/>
              </a:rPr>
              <a:t> </a:t>
            </a:r>
            <a:r>
              <a:rPr sz="2400" spc="-5" dirty="0">
                <a:solidFill>
                  <a:prstClr val="black"/>
                </a:solidFill>
                <a:latin typeface="Century Gothic"/>
                <a:cs typeface="Century Gothic"/>
              </a:rPr>
              <a:t>(73)</a:t>
            </a:r>
            <a:endParaRPr sz="2400" dirty="0">
              <a:solidFill>
                <a:prstClr val="black"/>
              </a:solidFill>
              <a:latin typeface="Century Gothic"/>
              <a:cs typeface="Century Gothic"/>
            </a:endParaRPr>
          </a:p>
        </p:txBody>
      </p:sp>
    </p:spTree>
    <p:extLst>
      <p:ext uri="{BB962C8B-B14F-4D97-AF65-F5344CB8AC3E}">
        <p14:creationId xmlns:p14="http://schemas.microsoft.com/office/powerpoint/2010/main" val="336720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661988"/>
            <a:ext cx="6892925" cy="1343025"/>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275571" y="2455430"/>
            <a:ext cx="8668011" cy="3913892"/>
          </a:xfrm>
          <a:prstGeom prst="rect">
            <a:avLst/>
          </a:prstGeom>
        </p:spPr>
        <p:txBody>
          <a:bodyPr vert="horz" wrap="square" lIns="0" tIns="12700" rIns="0" bIns="0" rtlCol="0">
            <a:spAutoFit/>
          </a:bodyPr>
          <a:lstStyle/>
          <a:p>
            <a:pPr marL="241300" indent="-228600" defTabSz="914400">
              <a:spcBef>
                <a:spcPts val="100"/>
              </a:spcBef>
              <a:buFont typeface="Arial"/>
              <a:buChar char="•"/>
              <a:tabLst>
                <a:tab pos="241300" algn="l"/>
              </a:tabLst>
            </a:pPr>
            <a:r>
              <a:rPr sz="2400" b="1" dirty="0">
                <a:solidFill>
                  <a:prstClr val="black"/>
                </a:solidFill>
                <a:latin typeface="Century Gothic"/>
                <a:cs typeface="Century Gothic"/>
              </a:rPr>
              <a:t>IGREJA</a:t>
            </a:r>
            <a:r>
              <a:rPr sz="2400" b="1" spc="-10" dirty="0">
                <a:solidFill>
                  <a:prstClr val="black"/>
                </a:solidFill>
                <a:latin typeface="Century Gothic"/>
                <a:cs typeface="Century Gothic"/>
              </a:rPr>
              <a:t> </a:t>
            </a:r>
            <a:r>
              <a:rPr sz="2400" b="1" dirty="0">
                <a:solidFill>
                  <a:prstClr val="black"/>
                </a:solidFill>
                <a:latin typeface="Century Gothic"/>
                <a:cs typeface="Century Gothic"/>
              </a:rPr>
              <a:t>QUE</a:t>
            </a:r>
            <a:r>
              <a:rPr sz="2400" b="1" spc="-10" dirty="0">
                <a:solidFill>
                  <a:prstClr val="black"/>
                </a:solidFill>
                <a:latin typeface="Century Gothic"/>
                <a:cs typeface="Century Gothic"/>
              </a:rPr>
              <a:t> </a:t>
            </a:r>
            <a:r>
              <a:rPr sz="2400" b="1" dirty="0">
                <a:solidFill>
                  <a:prstClr val="black"/>
                </a:solidFill>
                <a:latin typeface="Century Gothic"/>
                <a:cs typeface="Century Gothic"/>
              </a:rPr>
              <a:t>CUIDA</a:t>
            </a:r>
            <a:r>
              <a:rPr sz="2400" b="1" spc="-10" dirty="0">
                <a:solidFill>
                  <a:prstClr val="black"/>
                </a:solidFill>
                <a:latin typeface="Century Gothic"/>
                <a:cs typeface="Century Gothic"/>
              </a:rPr>
              <a:t> </a:t>
            </a:r>
            <a:r>
              <a:rPr sz="2400" b="1" spc="-5" dirty="0">
                <a:solidFill>
                  <a:prstClr val="black"/>
                </a:solidFill>
                <a:latin typeface="Century Gothic"/>
                <a:cs typeface="Century Gothic"/>
              </a:rPr>
              <a:t>DA</a:t>
            </a:r>
            <a:r>
              <a:rPr sz="2400" b="1" spc="-15" dirty="0">
                <a:solidFill>
                  <a:prstClr val="black"/>
                </a:solidFill>
                <a:latin typeface="Century Gothic"/>
                <a:cs typeface="Century Gothic"/>
              </a:rPr>
              <a:t> </a:t>
            </a:r>
            <a:r>
              <a:rPr sz="2400" b="1" dirty="0">
                <a:solidFill>
                  <a:prstClr val="black"/>
                </a:solidFill>
                <a:latin typeface="Century Gothic"/>
                <a:cs typeface="Century Gothic"/>
              </a:rPr>
              <a:t>“CASA</a:t>
            </a:r>
            <a:r>
              <a:rPr sz="2400" b="1" spc="-10" dirty="0">
                <a:solidFill>
                  <a:prstClr val="black"/>
                </a:solidFill>
                <a:latin typeface="Century Gothic"/>
                <a:cs typeface="Century Gothic"/>
              </a:rPr>
              <a:t> </a:t>
            </a:r>
            <a:r>
              <a:rPr sz="2400" b="1" dirty="0">
                <a:solidFill>
                  <a:prstClr val="black"/>
                </a:solidFill>
                <a:latin typeface="Century Gothic"/>
                <a:cs typeface="Century Gothic"/>
              </a:rPr>
              <a:t>COMUM” NA</a:t>
            </a:r>
            <a:r>
              <a:rPr sz="2400" b="1" spc="-5" dirty="0">
                <a:solidFill>
                  <a:prstClr val="black"/>
                </a:solidFill>
                <a:latin typeface="Century Gothic"/>
                <a:cs typeface="Century Gothic"/>
              </a:rPr>
              <a:t> </a:t>
            </a:r>
            <a:r>
              <a:rPr sz="2400" b="1" dirty="0">
                <a:solidFill>
                  <a:prstClr val="black"/>
                </a:solidFill>
                <a:latin typeface="Century Gothic"/>
                <a:cs typeface="Century Gothic"/>
              </a:rPr>
              <a:t>AMAZÔNIA</a:t>
            </a:r>
            <a:r>
              <a:rPr sz="2400" b="1" spc="-10" dirty="0">
                <a:solidFill>
                  <a:prstClr val="black"/>
                </a:solidFill>
                <a:latin typeface="Century Gothic"/>
                <a:cs typeface="Century Gothic"/>
              </a:rPr>
              <a:t> </a:t>
            </a:r>
            <a:r>
              <a:rPr sz="2400" b="1" spc="-5" dirty="0">
                <a:solidFill>
                  <a:prstClr val="black"/>
                </a:solidFill>
                <a:latin typeface="Century Gothic"/>
                <a:cs typeface="Century Gothic"/>
              </a:rPr>
              <a:t>(74-80)</a:t>
            </a:r>
            <a:endParaRPr sz="2400" dirty="0">
              <a:solidFill>
                <a:prstClr val="black"/>
              </a:solidFill>
              <a:latin typeface="Century Gothic"/>
              <a:cs typeface="Century Gothic"/>
            </a:endParaRPr>
          </a:p>
          <a:p>
            <a:pPr marL="698500" lvl="1" indent="-229235" defTabSz="914400">
              <a:spcBef>
                <a:spcPts val="2420"/>
              </a:spcBef>
              <a:buFont typeface="Arial"/>
              <a:buChar char="•"/>
              <a:tabLst>
                <a:tab pos="698500" algn="l"/>
                <a:tab pos="699135" algn="l"/>
              </a:tabLst>
            </a:pPr>
            <a:r>
              <a:rPr sz="2200" spc="-5" dirty="0">
                <a:solidFill>
                  <a:prstClr val="black"/>
                </a:solidFill>
                <a:latin typeface="Century Gothic"/>
                <a:cs typeface="Century Gothic"/>
              </a:rPr>
              <a:t>Dimensão</a:t>
            </a:r>
            <a:r>
              <a:rPr sz="2200" spc="-20" dirty="0">
                <a:solidFill>
                  <a:prstClr val="black"/>
                </a:solidFill>
                <a:latin typeface="Century Gothic"/>
                <a:cs typeface="Century Gothic"/>
              </a:rPr>
              <a:t> </a:t>
            </a:r>
            <a:r>
              <a:rPr sz="2200" spc="-5" dirty="0">
                <a:solidFill>
                  <a:prstClr val="black"/>
                </a:solidFill>
                <a:latin typeface="Century Gothic"/>
                <a:cs typeface="Century Gothic"/>
              </a:rPr>
              <a:t>socioambiental</a:t>
            </a:r>
            <a:r>
              <a:rPr sz="2200" spc="-30" dirty="0">
                <a:solidFill>
                  <a:prstClr val="black"/>
                </a:solidFill>
                <a:latin typeface="Century Gothic"/>
                <a:cs typeface="Century Gothic"/>
              </a:rPr>
              <a:t> </a:t>
            </a:r>
            <a:r>
              <a:rPr sz="2200" spc="-10" dirty="0">
                <a:solidFill>
                  <a:prstClr val="black"/>
                </a:solidFill>
                <a:latin typeface="Century Gothic"/>
                <a:cs typeface="Century Gothic"/>
              </a:rPr>
              <a:t>da</a:t>
            </a:r>
            <a:r>
              <a:rPr sz="2200" spc="5" dirty="0">
                <a:solidFill>
                  <a:prstClr val="black"/>
                </a:solidFill>
                <a:latin typeface="Century Gothic"/>
                <a:cs typeface="Century Gothic"/>
              </a:rPr>
              <a:t> </a:t>
            </a:r>
            <a:r>
              <a:rPr sz="2200" spc="-5" dirty="0">
                <a:solidFill>
                  <a:prstClr val="black"/>
                </a:solidFill>
                <a:latin typeface="Century Gothic"/>
                <a:cs typeface="Century Gothic"/>
              </a:rPr>
              <a:t>evangelização</a:t>
            </a:r>
            <a:r>
              <a:rPr sz="2200" spc="-30" dirty="0">
                <a:solidFill>
                  <a:prstClr val="black"/>
                </a:solidFill>
                <a:latin typeface="Century Gothic"/>
                <a:cs typeface="Century Gothic"/>
              </a:rPr>
              <a:t> </a:t>
            </a:r>
            <a:r>
              <a:rPr sz="2200" spc="-5" dirty="0">
                <a:solidFill>
                  <a:prstClr val="black"/>
                </a:solidFill>
                <a:latin typeface="Century Gothic"/>
                <a:cs typeface="Century Gothic"/>
              </a:rPr>
              <a:t>74-79)</a:t>
            </a:r>
            <a:endParaRPr sz="2200" dirty="0">
              <a:solidFill>
                <a:prstClr val="black"/>
              </a:solidFill>
              <a:latin typeface="Century Gothic"/>
              <a:cs typeface="Century Gothic"/>
            </a:endParaRPr>
          </a:p>
          <a:p>
            <a:pPr lvl="1" defTabSz="914400">
              <a:spcBef>
                <a:spcPts val="20"/>
              </a:spcBef>
              <a:buClr>
                <a:srgbClr val="FFFFFF"/>
              </a:buClr>
              <a:buFont typeface="Arial"/>
              <a:buChar char="•"/>
            </a:pPr>
            <a:endParaRPr sz="2200" dirty="0">
              <a:solidFill>
                <a:prstClr val="black"/>
              </a:solidFill>
              <a:latin typeface="Century Gothic"/>
              <a:cs typeface="Century Gothic"/>
            </a:endParaRPr>
          </a:p>
          <a:p>
            <a:pPr marL="698500" marR="5080" lvl="1" indent="-228600" defTabSz="914400">
              <a:lnSpc>
                <a:spcPts val="2380"/>
              </a:lnSpc>
              <a:spcBef>
                <a:spcPts val="5"/>
              </a:spcBef>
              <a:buFont typeface="Arial"/>
              <a:buChar char="•"/>
              <a:tabLst>
                <a:tab pos="698500" algn="l"/>
                <a:tab pos="699135" algn="l"/>
              </a:tabLst>
            </a:pPr>
            <a:r>
              <a:rPr sz="2200" spc="-5" dirty="0">
                <a:solidFill>
                  <a:prstClr val="black"/>
                </a:solidFill>
                <a:latin typeface="Century Gothic"/>
                <a:cs typeface="Century Gothic"/>
              </a:rPr>
              <a:t>A</a:t>
            </a:r>
            <a:r>
              <a:rPr sz="2200" dirty="0">
                <a:solidFill>
                  <a:prstClr val="black"/>
                </a:solidFill>
                <a:latin typeface="Century Gothic"/>
                <a:cs typeface="Century Gothic"/>
              </a:rPr>
              <a:t> </a:t>
            </a:r>
            <a:r>
              <a:rPr sz="2200" spc="-10" dirty="0">
                <a:solidFill>
                  <a:prstClr val="black"/>
                </a:solidFill>
                <a:latin typeface="Century Gothic"/>
                <a:cs typeface="Century Gothic"/>
              </a:rPr>
              <a:t>Igreja</a:t>
            </a:r>
            <a:r>
              <a:rPr sz="2200" spc="30" dirty="0">
                <a:solidFill>
                  <a:prstClr val="black"/>
                </a:solidFill>
                <a:latin typeface="Century Gothic"/>
                <a:cs typeface="Century Gothic"/>
              </a:rPr>
              <a:t> </a:t>
            </a:r>
            <a:r>
              <a:rPr sz="2200" spc="-5" dirty="0">
                <a:solidFill>
                  <a:prstClr val="black"/>
                </a:solidFill>
                <a:latin typeface="Century Gothic"/>
                <a:cs typeface="Century Gothic"/>
              </a:rPr>
              <a:t>deve</a:t>
            </a:r>
            <a:r>
              <a:rPr sz="2200" dirty="0">
                <a:solidFill>
                  <a:prstClr val="black"/>
                </a:solidFill>
                <a:latin typeface="Century Gothic"/>
                <a:cs typeface="Century Gothic"/>
              </a:rPr>
              <a:t> </a:t>
            </a:r>
            <a:r>
              <a:rPr sz="2200" spc="-10" dirty="0">
                <a:solidFill>
                  <a:prstClr val="black"/>
                </a:solidFill>
                <a:latin typeface="Century Gothic"/>
                <a:cs typeface="Century Gothic"/>
              </a:rPr>
              <a:t>dar</a:t>
            </a:r>
            <a:r>
              <a:rPr sz="2200" spc="25" dirty="0">
                <a:solidFill>
                  <a:prstClr val="black"/>
                </a:solidFill>
                <a:latin typeface="Century Gothic"/>
                <a:cs typeface="Century Gothic"/>
              </a:rPr>
              <a:t> </a:t>
            </a:r>
            <a:r>
              <a:rPr sz="2200" spc="-5" dirty="0">
                <a:solidFill>
                  <a:prstClr val="black"/>
                </a:solidFill>
                <a:latin typeface="Century Gothic"/>
                <a:cs typeface="Century Gothic"/>
              </a:rPr>
              <a:t>atenção</a:t>
            </a:r>
            <a:r>
              <a:rPr sz="2200" spc="5" dirty="0">
                <a:solidFill>
                  <a:prstClr val="black"/>
                </a:solidFill>
                <a:latin typeface="Century Gothic"/>
                <a:cs typeface="Century Gothic"/>
              </a:rPr>
              <a:t> </a:t>
            </a:r>
            <a:r>
              <a:rPr sz="2200" spc="-5" dirty="0">
                <a:solidFill>
                  <a:prstClr val="black"/>
                </a:solidFill>
                <a:latin typeface="Century Gothic"/>
                <a:cs typeface="Century Gothic"/>
              </a:rPr>
              <a:t>primária</a:t>
            </a:r>
            <a:r>
              <a:rPr sz="2200" spc="-30" dirty="0">
                <a:solidFill>
                  <a:prstClr val="black"/>
                </a:solidFill>
                <a:latin typeface="Century Gothic"/>
                <a:cs typeface="Century Gothic"/>
              </a:rPr>
              <a:t> </a:t>
            </a:r>
            <a:r>
              <a:rPr sz="2200" spc="-5" dirty="0">
                <a:solidFill>
                  <a:prstClr val="black"/>
                </a:solidFill>
                <a:latin typeface="Century Gothic"/>
                <a:cs typeface="Century Gothic"/>
              </a:rPr>
              <a:t>às</a:t>
            </a:r>
            <a:r>
              <a:rPr sz="2200" spc="5" dirty="0">
                <a:solidFill>
                  <a:prstClr val="black"/>
                </a:solidFill>
                <a:latin typeface="Century Gothic"/>
                <a:cs typeface="Century Gothic"/>
              </a:rPr>
              <a:t> </a:t>
            </a:r>
            <a:r>
              <a:rPr sz="2200" spc="-5" dirty="0">
                <a:solidFill>
                  <a:prstClr val="black"/>
                </a:solidFill>
                <a:latin typeface="Century Gothic"/>
                <a:cs typeface="Century Gothic"/>
              </a:rPr>
              <a:t>comunidades</a:t>
            </a:r>
            <a:r>
              <a:rPr sz="2200" spc="5" dirty="0">
                <a:solidFill>
                  <a:prstClr val="black"/>
                </a:solidFill>
                <a:latin typeface="Century Gothic"/>
                <a:cs typeface="Century Gothic"/>
              </a:rPr>
              <a:t> </a:t>
            </a:r>
            <a:r>
              <a:rPr sz="2200" spc="-10" dirty="0">
                <a:solidFill>
                  <a:prstClr val="black"/>
                </a:solidFill>
                <a:latin typeface="Century Gothic"/>
                <a:cs typeface="Century Gothic"/>
              </a:rPr>
              <a:t>afetadas</a:t>
            </a:r>
            <a:r>
              <a:rPr sz="2200" spc="15" dirty="0">
                <a:solidFill>
                  <a:prstClr val="black"/>
                </a:solidFill>
                <a:latin typeface="Century Gothic"/>
                <a:cs typeface="Century Gothic"/>
              </a:rPr>
              <a:t> </a:t>
            </a:r>
            <a:r>
              <a:rPr sz="2200" spc="-10" dirty="0">
                <a:solidFill>
                  <a:prstClr val="black"/>
                </a:solidFill>
                <a:latin typeface="Century Gothic"/>
                <a:cs typeface="Century Gothic"/>
              </a:rPr>
              <a:t>por</a:t>
            </a:r>
            <a:r>
              <a:rPr sz="2200" spc="10" dirty="0">
                <a:solidFill>
                  <a:prstClr val="black"/>
                </a:solidFill>
                <a:latin typeface="Century Gothic"/>
                <a:cs typeface="Century Gothic"/>
              </a:rPr>
              <a:t> </a:t>
            </a:r>
            <a:r>
              <a:rPr sz="2200" spc="-10" dirty="0">
                <a:solidFill>
                  <a:prstClr val="black"/>
                </a:solidFill>
                <a:latin typeface="Century Gothic"/>
                <a:cs typeface="Century Gothic"/>
              </a:rPr>
              <a:t>danos </a:t>
            </a:r>
            <a:r>
              <a:rPr sz="2200" spc="-595" dirty="0">
                <a:solidFill>
                  <a:prstClr val="black"/>
                </a:solidFill>
                <a:latin typeface="Century Gothic"/>
                <a:cs typeface="Century Gothic"/>
              </a:rPr>
              <a:t> </a:t>
            </a:r>
            <a:r>
              <a:rPr sz="2200" spc="-5" dirty="0">
                <a:solidFill>
                  <a:prstClr val="black"/>
                </a:solidFill>
                <a:latin typeface="Century Gothic"/>
                <a:cs typeface="Century Gothic"/>
              </a:rPr>
              <a:t>socioambientais</a:t>
            </a:r>
            <a:r>
              <a:rPr sz="2200" spc="-40" dirty="0">
                <a:solidFill>
                  <a:prstClr val="black"/>
                </a:solidFill>
                <a:latin typeface="Century Gothic"/>
                <a:cs typeface="Century Gothic"/>
              </a:rPr>
              <a:t> </a:t>
            </a:r>
            <a:r>
              <a:rPr sz="2200" spc="-15" dirty="0">
                <a:solidFill>
                  <a:prstClr val="black"/>
                </a:solidFill>
                <a:latin typeface="Century Gothic"/>
                <a:cs typeface="Century Gothic"/>
              </a:rPr>
              <a:t>(75)</a:t>
            </a:r>
            <a:endParaRPr sz="2200" dirty="0">
              <a:solidFill>
                <a:prstClr val="black"/>
              </a:solidFill>
              <a:latin typeface="Century Gothic"/>
              <a:cs typeface="Century Gothic"/>
            </a:endParaRPr>
          </a:p>
          <a:p>
            <a:pPr lvl="1" defTabSz="914400">
              <a:spcBef>
                <a:spcPts val="45"/>
              </a:spcBef>
              <a:buClr>
                <a:srgbClr val="FFFFFF"/>
              </a:buClr>
              <a:buFont typeface="Arial"/>
              <a:buChar char="•"/>
            </a:pPr>
            <a:endParaRPr sz="2150" dirty="0">
              <a:solidFill>
                <a:prstClr val="black"/>
              </a:solidFill>
              <a:latin typeface="Century Gothic"/>
              <a:cs typeface="Century Gothic"/>
            </a:endParaRPr>
          </a:p>
          <a:p>
            <a:pPr marL="698500" marR="609600" lvl="1" indent="-228600" defTabSz="914400">
              <a:lnSpc>
                <a:spcPts val="2380"/>
              </a:lnSpc>
              <a:buFont typeface="Arial"/>
              <a:buChar char="•"/>
              <a:tabLst>
                <a:tab pos="698500" algn="l"/>
                <a:tab pos="699135" algn="l"/>
              </a:tabLst>
            </a:pPr>
            <a:r>
              <a:rPr sz="2200" spc="-5" dirty="0">
                <a:solidFill>
                  <a:prstClr val="black"/>
                </a:solidFill>
                <a:latin typeface="Century Gothic"/>
                <a:cs typeface="Century Gothic"/>
              </a:rPr>
              <a:t>Continuando</a:t>
            </a:r>
            <a:r>
              <a:rPr sz="2200" spc="-15" dirty="0">
                <a:solidFill>
                  <a:prstClr val="black"/>
                </a:solidFill>
                <a:latin typeface="Century Gothic"/>
                <a:cs typeface="Century Gothic"/>
              </a:rPr>
              <a:t> </a:t>
            </a:r>
            <a:r>
              <a:rPr sz="2200" spc="-5" dirty="0">
                <a:solidFill>
                  <a:prstClr val="black"/>
                </a:solidFill>
                <a:latin typeface="Century Gothic"/>
                <a:cs typeface="Century Gothic"/>
              </a:rPr>
              <a:t>com</a:t>
            </a:r>
            <a:r>
              <a:rPr sz="2200" spc="30" dirty="0">
                <a:solidFill>
                  <a:prstClr val="black"/>
                </a:solidFill>
                <a:latin typeface="Century Gothic"/>
                <a:cs typeface="Century Gothic"/>
              </a:rPr>
              <a:t> </a:t>
            </a:r>
            <a:r>
              <a:rPr sz="2200" spc="-5" dirty="0">
                <a:solidFill>
                  <a:prstClr val="black"/>
                </a:solidFill>
                <a:latin typeface="Century Gothic"/>
                <a:cs typeface="Century Gothic"/>
              </a:rPr>
              <a:t>a</a:t>
            </a:r>
            <a:r>
              <a:rPr sz="2200" spc="15" dirty="0">
                <a:solidFill>
                  <a:prstClr val="black"/>
                </a:solidFill>
                <a:latin typeface="Century Gothic"/>
                <a:cs typeface="Century Gothic"/>
              </a:rPr>
              <a:t> </a:t>
            </a:r>
            <a:r>
              <a:rPr sz="2200" spc="-5" dirty="0">
                <a:solidFill>
                  <a:prstClr val="black"/>
                </a:solidFill>
                <a:latin typeface="Century Gothic"/>
                <a:cs typeface="Century Gothic"/>
              </a:rPr>
              <a:t>tradição</a:t>
            </a:r>
            <a:r>
              <a:rPr sz="2200" spc="15" dirty="0">
                <a:solidFill>
                  <a:prstClr val="black"/>
                </a:solidFill>
                <a:latin typeface="Century Gothic"/>
                <a:cs typeface="Century Gothic"/>
              </a:rPr>
              <a:t> </a:t>
            </a:r>
            <a:r>
              <a:rPr sz="2200" spc="-5" dirty="0">
                <a:solidFill>
                  <a:prstClr val="black"/>
                </a:solidFill>
                <a:latin typeface="Century Gothic"/>
                <a:cs typeface="Century Gothic"/>
              </a:rPr>
              <a:t>eclesial</a:t>
            </a:r>
            <a:r>
              <a:rPr sz="2200" spc="5" dirty="0">
                <a:solidFill>
                  <a:prstClr val="black"/>
                </a:solidFill>
                <a:latin typeface="Century Gothic"/>
                <a:cs typeface="Century Gothic"/>
              </a:rPr>
              <a:t> </a:t>
            </a:r>
            <a:r>
              <a:rPr sz="2200" spc="-5" dirty="0">
                <a:solidFill>
                  <a:prstClr val="black"/>
                </a:solidFill>
                <a:latin typeface="Century Gothic"/>
                <a:cs typeface="Century Gothic"/>
              </a:rPr>
              <a:t>latino-americana</a:t>
            </a:r>
            <a:r>
              <a:rPr sz="2200" spc="-15" dirty="0">
                <a:solidFill>
                  <a:prstClr val="black"/>
                </a:solidFill>
                <a:latin typeface="Century Gothic"/>
                <a:cs typeface="Century Gothic"/>
              </a:rPr>
              <a:t> </a:t>
            </a:r>
            <a:r>
              <a:rPr sz="2200" spc="-10" dirty="0">
                <a:solidFill>
                  <a:prstClr val="black"/>
                </a:solidFill>
                <a:latin typeface="Century Gothic"/>
                <a:cs typeface="Century Gothic"/>
              </a:rPr>
              <a:t>acreditamos </a:t>
            </a:r>
            <a:r>
              <a:rPr sz="2200" spc="-595" dirty="0">
                <a:solidFill>
                  <a:prstClr val="black"/>
                </a:solidFill>
                <a:latin typeface="Century Gothic"/>
                <a:cs typeface="Century Gothic"/>
              </a:rPr>
              <a:t> </a:t>
            </a:r>
            <a:r>
              <a:rPr sz="2200" spc="-10" dirty="0">
                <a:solidFill>
                  <a:prstClr val="black"/>
                </a:solidFill>
                <a:latin typeface="Century Gothic"/>
                <a:cs typeface="Century Gothic"/>
              </a:rPr>
              <a:t>que </a:t>
            </a:r>
            <a:r>
              <a:rPr sz="2200" spc="-5" dirty="0">
                <a:solidFill>
                  <a:prstClr val="black"/>
                </a:solidFill>
                <a:latin typeface="Century Gothic"/>
                <a:cs typeface="Century Gothic"/>
              </a:rPr>
              <a:t>a </a:t>
            </a:r>
            <a:r>
              <a:rPr sz="2200" spc="-10" dirty="0">
                <a:solidFill>
                  <a:prstClr val="black"/>
                </a:solidFill>
                <a:latin typeface="Century Gothic"/>
                <a:cs typeface="Century Gothic"/>
              </a:rPr>
              <a:t>defesa dos </a:t>
            </a:r>
            <a:r>
              <a:rPr sz="2200" spc="-5" dirty="0">
                <a:solidFill>
                  <a:prstClr val="black"/>
                </a:solidFill>
                <a:latin typeface="Century Gothic"/>
                <a:cs typeface="Century Gothic"/>
              </a:rPr>
              <a:t>povos originários deste </a:t>
            </a:r>
            <a:r>
              <a:rPr sz="2200" dirty="0">
                <a:solidFill>
                  <a:prstClr val="black"/>
                </a:solidFill>
                <a:latin typeface="Century Gothic"/>
                <a:cs typeface="Century Gothic"/>
              </a:rPr>
              <a:t>continente está </a:t>
            </a:r>
            <a:r>
              <a:rPr sz="2200" spc="5" dirty="0">
                <a:solidFill>
                  <a:prstClr val="black"/>
                </a:solidFill>
                <a:latin typeface="Century Gothic"/>
                <a:cs typeface="Century Gothic"/>
              </a:rPr>
              <a:t> </a:t>
            </a:r>
            <a:r>
              <a:rPr sz="2200" spc="-5" dirty="0">
                <a:solidFill>
                  <a:prstClr val="black"/>
                </a:solidFill>
                <a:latin typeface="Century Gothic"/>
                <a:cs typeface="Century Gothic"/>
              </a:rPr>
              <a:t>intrinsecamente</a:t>
            </a:r>
            <a:r>
              <a:rPr sz="2200" spc="-30" dirty="0">
                <a:solidFill>
                  <a:prstClr val="black"/>
                </a:solidFill>
                <a:latin typeface="Century Gothic"/>
                <a:cs typeface="Century Gothic"/>
              </a:rPr>
              <a:t> </a:t>
            </a:r>
            <a:r>
              <a:rPr sz="2200" spc="-5" dirty="0">
                <a:solidFill>
                  <a:prstClr val="black"/>
                </a:solidFill>
                <a:latin typeface="Century Gothic"/>
                <a:cs typeface="Century Gothic"/>
              </a:rPr>
              <a:t>ligada</a:t>
            </a:r>
            <a:r>
              <a:rPr sz="2200" spc="-10" dirty="0">
                <a:solidFill>
                  <a:prstClr val="black"/>
                </a:solidFill>
                <a:latin typeface="Century Gothic"/>
                <a:cs typeface="Century Gothic"/>
              </a:rPr>
              <a:t> </a:t>
            </a:r>
            <a:r>
              <a:rPr sz="2200" spc="-5" dirty="0">
                <a:solidFill>
                  <a:prstClr val="black"/>
                </a:solidFill>
                <a:latin typeface="Century Gothic"/>
                <a:cs typeface="Century Gothic"/>
              </a:rPr>
              <a:t>à</a:t>
            </a:r>
            <a:r>
              <a:rPr sz="2200" dirty="0">
                <a:solidFill>
                  <a:prstClr val="black"/>
                </a:solidFill>
                <a:latin typeface="Century Gothic"/>
                <a:cs typeface="Century Gothic"/>
              </a:rPr>
              <a:t> </a:t>
            </a:r>
            <a:r>
              <a:rPr sz="2200" spc="-5" dirty="0">
                <a:solidFill>
                  <a:prstClr val="black"/>
                </a:solidFill>
                <a:latin typeface="Century Gothic"/>
                <a:cs typeface="Century Gothic"/>
              </a:rPr>
              <a:t>fé</a:t>
            </a:r>
            <a:r>
              <a:rPr sz="2200" dirty="0">
                <a:solidFill>
                  <a:prstClr val="black"/>
                </a:solidFill>
                <a:latin typeface="Century Gothic"/>
                <a:cs typeface="Century Gothic"/>
              </a:rPr>
              <a:t> </a:t>
            </a:r>
            <a:r>
              <a:rPr sz="2200" spc="-5" dirty="0">
                <a:solidFill>
                  <a:prstClr val="black"/>
                </a:solidFill>
                <a:latin typeface="Century Gothic"/>
                <a:cs typeface="Century Gothic"/>
              </a:rPr>
              <a:t>em</a:t>
            </a:r>
            <a:r>
              <a:rPr sz="2200" spc="5" dirty="0">
                <a:solidFill>
                  <a:prstClr val="black"/>
                </a:solidFill>
                <a:latin typeface="Century Gothic"/>
                <a:cs typeface="Century Gothic"/>
              </a:rPr>
              <a:t> </a:t>
            </a:r>
            <a:r>
              <a:rPr sz="2200" spc="-5" dirty="0">
                <a:solidFill>
                  <a:prstClr val="black"/>
                </a:solidFill>
                <a:latin typeface="Century Gothic"/>
                <a:cs typeface="Century Gothic"/>
              </a:rPr>
              <a:t>Jesus </a:t>
            </a:r>
            <a:r>
              <a:rPr sz="2200" dirty="0">
                <a:solidFill>
                  <a:prstClr val="black"/>
                </a:solidFill>
                <a:latin typeface="Century Gothic"/>
                <a:cs typeface="Century Gothic"/>
              </a:rPr>
              <a:t>Cristo</a:t>
            </a:r>
            <a:r>
              <a:rPr sz="2200" spc="-15" dirty="0">
                <a:solidFill>
                  <a:prstClr val="black"/>
                </a:solidFill>
                <a:latin typeface="Century Gothic"/>
                <a:cs typeface="Century Gothic"/>
              </a:rPr>
              <a:t> </a:t>
            </a:r>
            <a:r>
              <a:rPr sz="2200" spc="-5" dirty="0">
                <a:solidFill>
                  <a:prstClr val="black"/>
                </a:solidFill>
                <a:latin typeface="Century Gothic"/>
                <a:cs typeface="Century Gothic"/>
              </a:rPr>
              <a:t>e</a:t>
            </a:r>
            <a:r>
              <a:rPr sz="2200" dirty="0">
                <a:solidFill>
                  <a:prstClr val="black"/>
                </a:solidFill>
                <a:latin typeface="Century Gothic"/>
                <a:cs typeface="Century Gothic"/>
              </a:rPr>
              <a:t> </a:t>
            </a:r>
            <a:r>
              <a:rPr sz="2200" spc="-5" dirty="0">
                <a:solidFill>
                  <a:prstClr val="black"/>
                </a:solidFill>
                <a:latin typeface="Century Gothic"/>
                <a:cs typeface="Century Gothic"/>
              </a:rPr>
              <a:t>em</a:t>
            </a:r>
            <a:r>
              <a:rPr sz="2200" spc="10" dirty="0">
                <a:solidFill>
                  <a:prstClr val="black"/>
                </a:solidFill>
                <a:latin typeface="Century Gothic"/>
                <a:cs typeface="Century Gothic"/>
              </a:rPr>
              <a:t> </a:t>
            </a:r>
            <a:r>
              <a:rPr sz="2200" spc="-10" dirty="0">
                <a:solidFill>
                  <a:prstClr val="black"/>
                </a:solidFill>
                <a:latin typeface="Century Gothic"/>
                <a:cs typeface="Century Gothic"/>
              </a:rPr>
              <a:t>sua</a:t>
            </a:r>
            <a:r>
              <a:rPr sz="2200" dirty="0">
                <a:solidFill>
                  <a:prstClr val="black"/>
                </a:solidFill>
                <a:latin typeface="Century Gothic"/>
                <a:cs typeface="Century Gothic"/>
              </a:rPr>
              <a:t> </a:t>
            </a:r>
            <a:r>
              <a:rPr sz="2200" spc="-5" dirty="0">
                <a:solidFill>
                  <a:prstClr val="black"/>
                </a:solidFill>
                <a:latin typeface="Century Gothic"/>
                <a:cs typeface="Century Gothic"/>
              </a:rPr>
              <a:t>boa</a:t>
            </a:r>
            <a:r>
              <a:rPr sz="2200" spc="25" dirty="0">
                <a:solidFill>
                  <a:prstClr val="black"/>
                </a:solidFill>
                <a:latin typeface="Century Gothic"/>
                <a:cs typeface="Century Gothic"/>
              </a:rPr>
              <a:t> </a:t>
            </a:r>
            <a:r>
              <a:rPr sz="2200" dirty="0">
                <a:solidFill>
                  <a:prstClr val="black"/>
                </a:solidFill>
                <a:latin typeface="Century Gothic"/>
                <a:cs typeface="Century Gothic"/>
              </a:rPr>
              <a:t>nova</a:t>
            </a:r>
            <a:r>
              <a:rPr sz="2200" spc="-20" dirty="0">
                <a:solidFill>
                  <a:prstClr val="black"/>
                </a:solidFill>
                <a:latin typeface="Century Gothic"/>
                <a:cs typeface="Century Gothic"/>
              </a:rPr>
              <a:t> </a:t>
            </a:r>
            <a:r>
              <a:rPr sz="2200" spc="-15" dirty="0">
                <a:solidFill>
                  <a:prstClr val="black"/>
                </a:solidFill>
                <a:latin typeface="Century Gothic"/>
                <a:cs typeface="Century Gothic"/>
              </a:rPr>
              <a:t>(75)</a:t>
            </a:r>
            <a:endParaRPr sz="2200" dirty="0">
              <a:solidFill>
                <a:prstClr val="black"/>
              </a:solidFill>
              <a:latin typeface="Century Gothic"/>
              <a:cs typeface="Century Gothic"/>
            </a:endParaRPr>
          </a:p>
        </p:txBody>
      </p:sp>
    </p:spTree>
    <p:extLst>
      <p:ext uri="{BB962C8B-B14F-4D97-AF65-F5344CB8AC3E}">
        <p14:creationId xmlns:p14="http://schemas.microsoft.com/office/powerpoint/2010/main" val="46918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789123" y="4349846"/>
            <a:ext cx="5116883" cy="2508154"/>
          </a:xfrm>
          <a:prstGeom prst="rect">
            <a:avLst/>
          </a:prstGeom>
        </p:spPr>
      </p:pic>
      <p:sp>
        <p:nvSpPr>
          <p:cNvPr id="4" name="Retângulo 3"/>
          <p:cNvSpPr/>
          <p:nvPr/>
        </p:nvSpPr>
        <p:spPr>
          <a:xfrm>
            <a:off x="37576" y="2864587"/>
            <a:ext cx="3532339" cy="3477875"/>
          </a:xfrm>
          <a:prstGeom prst="rect">
            <a:avLst/>
          </a:prstGeom>
        </p:spPr>
        <p:txBody>
          <a:bodyPr wrap="square">
            <a:spAutoFit/>
          </a:bodyPr>
          <a:lstStyle/>
          <a:p>
            <a:pPr marL="12700" marR="5080" indent="447675" algn="just"/>
            <a:r>
              <a:rPr lang="pt-BR" sz="2000" b="1" spc="5" dirty="0"/>
              <a:t>A </a:t>
            </a:r>
            <a:r>
              <a:rPr lang="pt-BR" sz="2000" b="1" spc="-5" dirty="0"/>
              <a:t>pegada ecológica </a:t>
            </a:r>
            <a:r>
              <a:rPr lang="pt-BR" sz="2000" dirty="0"/>
              <a:t>é </a:t>
            </a:r>
            <a:r>
              <a:rPr lang="pt-BR" sz="2000" spc="10" dirty="0"/>
              <a:t>um </a:t>
            </a:r>
            <a:r>
              <a:rPr lang="pt-BR" sz="2000" spc="-5" dirty="0"/>
              <a:t>cálculo </a:t>
            </a:r>
            <a:r>
              <a:rPr lang="pt-BR" sz="2000" dirty="0"/>
              <a:t>da </a:t>
            </a:r>
            <a:r>
              <a:rPr lang="pt-BR" sz="2000" spc="5" dirty="0"/>
              <a:t> </a:t>
            </a:r>
            <a:r>
              <a:rPr lang="pt-BR" sz="2000" dirty="0"/>
              <a:t>quantidade de </a:t>
            </a:r>
            <a:r>
              <a:rPr lang="pt-BR" sz="2000" spc="-10" dirty="0"/>
              <a:t>área</a:t>
            </a:r>
            <a:r>
              <a:rPr lang="pt-BR" sz="2000" spc="330" dirty="0"/>
              <a:t> </a:t>
            </a:r>
            <a:r>
              <a:rPr lang="pt-BR" sz="2000" dirty="0"/>
              <a:t>de </a:t>
            </a:r>
            <a:r>
              <a:rPr lang="pt-BR" sz="2000" spc="-5" dirty="0"/>
              <a:t>terra </a:t>
            </a:r>
            <a:r>
              <a:rPr lang="pt-BR" sz="2000" dirty="0"/>
              <a:t>e água </a:t>
            </a:r>
            <a:r>
              <a:rPr lang="pt-BR" sz="2000" spc="-5" dirty="0"/>
              <a:t>(por </a:t>
            </a:r>
            <a:r>
              <a:rPr lang="pt-BR" sz="2000" spc="-10" dirty="0"/>
              <a:t>exemplo,</a:t>
            </a:r>
            <a:r>
              <a:rPr lang="pt-BR" sz="2000" spc="330" dirty="0"/>
              <a:t> </a:t>
            </a:r>
            <a:r>
              <a:rPr lang="pt-BR" sz="2000" spc="-5" dirty="0"/>
              <a:t>floresta, </a:t>
            </a:r>
            <a:r>
              <a:rPr lang="pt-BR" sz="2000" dirty="0"/>
              <a:t> solos </a:t>
            </a:r>
            <a:r>
              <a:rPr lang="pt-BR" sz="2000" spc="-5" dirty="0"/>
              <a:t>agrícolas, rios, etc.) que </a:t>
            </a:r>
            <a:r>
              <a:rPr lang="pt-BR" sz="2000" dirty="0"/>
              <a:t>uma </a:t>
            </a:r>
            <a:r>
              <a:rPr lang="pt-BR" sz="2000" spc="-5" dirty="0"/>
              <a:t>população </a:t>
            </a:r>
            <a:r>
              <a:rPr lang="pt-BR" sz="2000" dirty="0"/>
              <a:t>humana </a:t>
            </a:r>
            <a:r>
              <a:rPr lang="pt-BR" sz="2000" spc="-5" dirty="0"/>
              <a:t>requer </a:t>
            </a:r>
            <a:r>
              <a:rPr lang="pt-BR" sz="2000" dirty="0"/>
              <a:t> </a:t>
            </a:r>
            <a:r>
              <a:rPr lang="pt-BR" sz="2000" spc="-10" dirty="0"/>
              <a:t>para</a:t>
            </a:r>
            <a:r>
              <a:rPr lang="pt-BR" sz="2000" spc="-5" dirty="0"/>
              <a:t> produzir os recursos</a:t>
            </a:r>
            <a:r>
              <a:rPr lang="pt-BR" sz="2000" dirty="0"/>
              <a:t> </a:t>
            </a:r>
            <a:r>
              <a:rPr lang="pt-BR" sz="2000" spc="-5" dirty="0"/>
              <a:t>que usa </a:t>
            </a:r>
            <a:r>
              <a:rPr lang="pt-BR" sz="2000" dirty="0"/>
              <a:t>e </a:t>
            </a:r>
            <a:r>
              <a:rPr lang="pt-BR" sz="2000" spc="-10" dirty="0"/>
              <a:t>para </a:t>
            </a:r>
            <a:r>
              <a:rPr lang="pt-BR" sz="2000" spc="-5" dirty="0"/>
              <a:t>assimilar</a:t>
            </a:r>
            <a:r>
              <a:rPr lang="pt-BR" sz="2000" dirty="0"/>
              <a:t> </a:t>
            </a:r>
            <a:r>
              <a:rPr lang="pt-BR" sz="2000" spc="-5" dirty="0"/>
              <a:t>os </a:t>
            </a:r>
            <a:r>
              <a:rPr lang="pt-BR" sz="2000" spc="-10" dirty="0"/>
              <a:t>seus </a:t>
            </a:r>
            <a:r>
              <a:rPr lang="pt-BR" sz="2000" spc="-5" dirty="0"/>
              <a:t> </a:t>
            </a:r>
            <a:r>
              <a:rPr lang="pt-BR" sz="2000" dirty="0"/>
              <a:t>resíduos,</a:t>
            </a:r>
            <a:r>
              <a:rPr lang="pt-BR" sz="2000" spc="5" dirty="0"/>
              <a:t> </a:t>
            </a:r>
            <a:r>
              <a:rPr lang="pt-BR" sz="2000" dirty="0"/>
              <a:t>utilizando</a:t>
            </a:r>
            <a:r>
              <a:rPr lang="pt-BR" sz="2000" spc="5" dirty="0"/>
              <a:t> </a:t>
            </a:r>
            <a:r>
              <a:rPr lang="pt-BR" sz="2000" dirty="0"/>
              <a:t>a</a:t>
            </a:r>
            <a:r>
              <a:rPr lang="pt-BR" sz="2000" spc="5" dirty="0"/>
              <a:t> </a:t>
            </a:r>
            <a:r>
              <a:rPr lang="pt-BR" sz="2000" spc="-5" dirty="0"/>
              <a:t>tecnologia</a:t>
            </a:r>
            <a:r>
              <a:rPr lang="pt-BR" sz="2000" dirty="0"/>
              <a:t> </a:t>
            </a:r>
            <a:r>
              <a:rPr lang="pt-BR" sz="2000" spc="-5" dirty="0"/>
              <a:t>disponível</a:t>
            </a:r>
            <a:r>
              <a:rPr lang="pt-BR" sz="2000" dirty="0"/>
              <a:t> (AMEND</a:t>
            </a:r>
            <a:r>
              <a:rPr lang="pt-BR" sz="2000" spc="5" dirty="0"/>
              <a:t> </a:t>
            </a:r>
            <a:r>
              <a:rPr lang="pt-BR" sz="2000" dirty="0"/>
              <a:t>et</a:t>
            </a:r>
            <a:r>
              <a:rPr lang="pt-BR" sz="2000" spc="350" dirty="0"/>
              <a:t> </a:t>
            </a:r>
            <a:r>
              <a:rPr lang="pt-BR" sz="2000" spc="-40" dirty="0"/>
              <a:t>al., </a:t>
            </a:r>
            <a:r>
              <a:rPr lang="pt-BR" sz="2000" spc="-35" dirty="0"/>
              <a:t> </a:t>
            </a:r>
            <a:r>
              <a:rPr lang="pt-BR" sz="2000" dirty="0"/>
              <a:t>2010).</a:t>
            </a:r>
            <a:r>
              <a:rPr lang="pt-BR" sz="2000" spc="5" dirty="0"/>
              <a:t> </a:t>
            </a:r>
          </a:p>
        </p:txBody>
      </p:sp>
      <p:sp>
        <p:nvSpPr>
          <p:cNvPr id="5" name="Retângulo 4"/>
          <p:cNvSpPr/>
          <p:nvPr/>
        </p:nvSpPr>
        <p:spPr>
          <a:xfrm>
            <a:off x="3789122" y="2359157"/>
            <a:ext cx="5317302" cy="2800767"/>
          </a:xfrm>
          <a:prstGeom prst="rect">
            <a:avLst/>
          </a:prstGeom>
        </p:spPr>
        <p:txBody>
          <a:bodyPr wrap="square">
            <a:spAutoFit/>
          </a:bodyPr>
          <a:lstStyle/>
          <a:p>
            <a:r>
              <a:rPr lang="pt-BR" sz="2000" dirty="0"/>
              <a:t>O nível de consumo atual, sobretudo dos mais ricos, leva a uma exploração acima dos limites da Terra. Neste contexto, a nossa pegada ecológica torna-se insustentável. </a:t>
            </a:r>
            <a:br>
              <a:rPr lang="pt-BR" sz="2000" dirty="0"/>
            </a:br>
            <a:r>
              <a:rPr lang="pt-BR" sz="2000" b="1" dirty="0"/>
              <a:t>um americano médio equivale, em termos de impacto sobre o planeta, a cerca de 20 haitianos</a:t>
            </a:r>
            <a:br>
              <a:rPr lang="pt-BR" sz="2000" b="1" dirty="0"/>
            </a:br>
            <a:br>
              <a:rPr lang="pt-BR" sz="2000" b="1" dirty="0"/>
            </a:br>
            <a:br>
              <a:rPr lang="pt-BR" dirty="0"/>
            </a:br>
            <a:endParaRPr lang="pt-BR" dirty="0"/>
          </a:p>
        </p:txBody>
      </p:sp>
    </p:spTree>
    <p:extLst>
      <p:ext uri="{BB962C8B-B14F-4D97-AF65-F5344CB8AC3E}">
        <p14:creationId xmlns:p14="http://schemas.microsoft.com/office/powerpoint/2010/main" val="333042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781300" y="0"/>
            <a:ext cx="6362700" cy="1341438"/>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chemeClr val="bg1"/>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a:spLocks noGrp="1"/>
          </p:cNvSpPr>
          <p:nvPr>
            <p:ph idx="4294967295"/>
          </p:nvPr>
        </p:nvSpPr>
        <p:spPr>
          <a:xfrm>
            <a:off x="0" y="1354138"/>
            <a:ext cx="9144000" cy="5396861"/>
          </a:xfrm>
          <a:prstGeom prst="rect">
            <a:avLst/>
          </a:prstGeom>
        </p:spPr>
        <p:txBody>
          <a:bodyPr vert="horz" wrap="square" lIns="0" tIns="45719" rIns="0" bIns="0" rtlCol="0">
            <a:spAutoFit/>
          </a:bodyPr>
          <a:lstStyle/>
          <a:p>
            <a:pPr marL="401955" marR="316230" indent="-228600">
              <a:lnSpc>
                <a:spcPct val="90000"/>
              </a:lnSpc>
              <a:spcBef>
                <a:spcPts val="359"/>
              </a:spcBef>
              <a:buFont typeface="Arial"/>
              <a:buChar char="•"/>
              <a:tabLst>
                <a:tab pos="402590" algn="l"/>
                <a:tab pos="403225" algn="l"/>
              </a:tabLst>
            </a:pPr>
            <a:r>
              <a:rPr spc="-5" dirty="0">
                <a:latin typeface="+mj-lt"/>
              </a:rPr>
              <a:t>A </a:t>
            </a:r>
            <a:r>
              <a:rPr spc="-10" dirty="0">
                <a:latin typeface="+mj-lt"/>
              </a:rPr>
              <a:t>Igreja</a:t>
            </a:r>
            <a:r>
              <a:rPr spc="25" dirty="0">
                <a:latin typeface="+mj-lt"/>
              </a:rPr>
              <a:t> </a:t>
            </a:r>
            <a:r>
              <a:rPr spc="-5" dirty="0">
                <a:latin typeface="+mj-lt"/>
              </a:rPr>
              <a:t>reconhece</a:t>
            </a:r>
            <a:r>
              <a:rPr spc="-10" dirty="0">
                <a:latin typeface="+mj-lt"/>
              </a:rPr>
              <a:t> </a:t>
            </a:r>
            <a:r>
              <a:rPr spc="-5" dirty="0">
                <a:latin typeface="+mj-lt"/>
              </a:rPr>
              <a:t>a</a:t>
            </a:r>
            <a:r>
              <a:rPr dirty="0">
                <a:latin typeface="+mj-lt"/>
              </a:rPr>
              <a:t> </a:t>
            </a:r>
            <a:r>
              <a:rPr spc="-5" dirty="0">
                <a:latin typeface="+mj-lt"/>
              </a:rPr>
              <a:t>sabedoria</a:t>
            </a:r>
            <a:r>
              <a:rPr spc="-10" dirty="0">
                <a:latin typeface="+mj-lt"/>
              </a:rPr>
              <a:t> dos</a:t>
            </a:r>
            <a:r>
              <a:rPr spc="10" dirty="0">
                <a:latin typeface="+mj-lt"/>
              </a:rPr>
              <a:t> </a:t>
            </a:r>
            <a:r>
              <a:rPr spc="-5" dirty="0">
                <a:latin typeface="+mj-lt"/>
              </a:rPr>
              <a:t>povos</a:t>
            </a:r>
            <a:r>
              <a:rPr spc="-10" dirty="0">
                <a:latin typeface="+mj-lt"/>
              </a:rPr>
              <a:t> </a:t>
            </a:r>
            <a:r>
              <a:rPr spc="-5" dirty="0">
                <a:latin typeface="+mj-lt"/>
              </a:rPr>
              <a:t>amazônicos</a:t>
            </a:r>
            <a:r>
              <a:rPr spc="-20" dirty="0">
                <a:latin typeface="+mj-lt"/>
              </a:rPr>
              <a:t> </a:t>
            </a:r>
            <a:r>
              <a:rPr spc="-10" dirty="0">
                <a:latin typeface="+mj-lt"/>
              </a:rPr>
              <a:t>sobre</a:t>
            </a:r>
            <a:r>
              <a:rPr spc="-5" dirty="0">
                <a:latin typeface="+mj-lt"/>
              </a:rPr>
              <a:t> a </a:t>
            </a:r>
            <a:r>
              <a:rPr dirty="0">
                <a:latin typeface="+mj-lt"/>
              </a:rPr>
              <a:t> </a:t>
            </a:r>
            <a:r>
              <a:rPr spc="-5" dirty="0">
                <a:latin typeface="+mj-lt"/>
              </a:rPr>
              <a:t>biodiversidade, uma</a:t>
            </a:r>
            <a:r>
              <a:rPr spc="5" dirty="0">
                <a:latin typeface="+mj-lt"/>
              </a:rPr>
              <a:t> </a:t>
            </a:r>
            <a:r>
              <a:rPr spc="-5" dirty="0">
                <a:latin typeface="+mj-lt"/>
              </a:rPr>
              <a:t>sabedoria</a:t>
            </a:r>
            <a:r>
              <a:rPr spc="5" dirty="0">
                <a:latin typeface="+mj-lt"/>
              </a:rPr>
              <a:t> </a:t>
            </a:r>
            <a:r>
              <a:rPr spc="-5" dirty="0">
                <a:latin typeface="+mj-lt"/>
              </a:rPr>
              <a:t>tradicional</a:t>
            </a:r>
            <a:r>
              <a:rPr spc="-15" dirty="0">
                <a:latin typeface="+mj-lt"/>
              </a:rPr>
              <a:t> </a:t>
            </a:r>
            <a:r>
              <a:rPr spc="-10" dirty="0">
                <a:latin typeface="+mj-lt"/>
              </a:rPr>
              <a:t>que</a:t>
            </a:r>
            <a:r>
              <a:rPr dirty="0">
                <a:latin typeface="+mj-lt"/>
              </a:rPr>
              <a:t> </a:t>
            </a:r>
            <a:r>
              <a:rPr spc="-5" dirty="0">
                <a:latin typeface="+mj-lt"/>
              </a:rPr>
              <a:t>é</a:t>
            </a:r>
            <a:r>
              <a:rPr spc="15" dirty="0">
                <a:latin typeface="+mj-lt"/>
              </a:rPr>
              <a:t> </a:t>
            </a:r>
            <a:r>
              <a:rPr spc="-5" dirty="0">
                <a:latin typeface="+mj-lt"/>
              </a:rPr>
              <a:t>um</a:t>
            </a:r>
            <a:r>
              <a:rPr spc="5" dirty="0">
                <a:latin typeface="+mj-lt"/>
              </a:rPr>
              <a:t> </a:t>
            </a:r>
            <a:r>
              <a:rPr spc="-5" dirty="0">
                <a:latin typeface="+mj-lt"/>
              </a:rPr>
              <a:t>processo</a:t>
            </a:r>
            <a:r>
              <a:rPr spc="10" dirty="0">
                <a:latin typeface="+mj-lt"/>
              </a:rPr>
              <a:t> </a:t>
            </a:r>
            <a:r>
              <a:rPr spc="5" dirty="0">
                <a:latin typeface="+mj-lt"/>
              </a:rPr>
              <a:t>vivo</a:t>
            </a:r>
            <a:r>
              <a:rPr spc="-30" dirty="0">
                <a:latin typeface="+mj-lt"/>
              </a:rPr>
              <a:t> </a:t>
            </a:r>
            <a:r>
              <a:rPr spc="-5" dirty="0">
                <a:latin typeface="+mj-lt"/>
              </a:rPr>
              <a:t>e </a:t>
            </a:r>
            <a:r>
              <a:rPr spc="-595" dirty="0">
                <a:latin typeface="+mj-lt"/>
              </a:rPr>
              <a:t> </a:t>
            </a:r>
            <a:r>
              <a:rPr spc="-5" dirty="0">
                <a:latin typeface="+mj-lt"/>
              </a:rPr>
              <a:t>sempre</a:t>
            </a:r>
            <a:r>
              <a:rPr spc="-15" dirty="0">
                <a:latin typeface="+mj-lt"/>
              </a:rPr>
              <a:t> </a:t>
            </a:r>
            <a:r>
              <a:rPr spc="-5" dirty="0">
                <a:latin typeface="+mj-lt"/>
              </a:rPr>
              <a:t>em</a:t>
            </a:r>
            <a:r>
              <a:rPr spc="10" dirty="0">
                <a:latin typeface="+mj-lt"/>
              </a:rPr>
              <a:t> </a:t>
            </a:r>
            <a:r>
              <a:rPr spc="-5" dirty="0">
                <a:latin typeface="+mj-lt"/>
              </a:rPr>
              <a:t>marcha</a:t>
            </a:r>
            <a:r>
              <a:rPr dirty="0">
                <a:latin typeface="+mj-lt"/>
              </a:rPr>
              <a:t> </a:t>
            </a:r>
            <a:r>
              <a:rPr spc="-15" dirty="0">
                <a:latin typeface="+mj-lt"/>
              </a:rPr>
              <a:t>(76)</a:t>
            </a:r>
          </a:p>
          <a:p>
            <a:pPr marL="401955" marR="5080" indent="-228600">
              <a:lnSpc>
                <a:spcPts val="2380"/>
              </a:lnSpc>
              <a:spcBef>
                <a:spcPts val="2120"/>
              </a:spcBef>
              <a:buFont typeface="Arial"/>
              <a:buChar char="•"/>
              <a:tabLst>
                <a:tab pos="402590" algn="l"/>
                <a:tab pos="403225" algn="l"/>
              </a:tabLst>
            </a:pPr>
            <a:r>
              <a:rPr spc="-5" dirty="0">
                <a:latin typeface="+mj-lt"/>
              </a:rPr>
              <a:t>O</a:t>
            </a:r>
            <a:r>
              <a:rPr spc="5" dirty="0">
                <a:latin typeface="+mj-lt"/>
              </a:rPr>
              <a:t> </a:t>
            </a:r>
            <a:r>
              <a:rPr spc="-5" dirty="0">
                <a:latin typeface="+mj-lt"/>
              </a:rPr>
              <a:t>roubo</a:t>
            </a:r>
            <a:r>
              <a:rPr spc="25" dirty="0">
                <a:latin typeface="+mj-lt"/>
              </a:rPr>
              <a:t> </a:t>
            </a:r>
            <a:r>
              <a:rPr spc="-10" dirty="0">
                <a:latin typeface="+mj-lt"/>
              </a:rPr>
              <a:t>desse</a:t>
            </a:r>
            <a:r>
              <a:rPr dirty="0">
                <a:latin typeface="+mj-lt"/>
              </a:rPr>
              <a:t> </a:t>
            </a:r>
            <a:r>
              <a:rPr spc="-5" dirty="0">
                <a:latin typeface="+mj-lt"/>
              </a:rPr>
              <a:t>conhecimento</a:t>
            </a:r>
            <a:r>
              <a:rPr spc="-25" dirty="0">
                <a:latin typeface="+mj-lt"/>
              </a:rPr>
              <a:t> </a:t>
            </a:r>
            <a:r>
              <a:rPr spc="-5" dirty="0">
                <a:latin typeface="+mj-lt"/>
              </a:rPr>
              <a:t>é</a:t>
            </a:r>
            <a:r>
              <a:rPr dirty="0">
                <a:latin typeface="+mj-lt"/>
              </a:rPr>
              <a:t> </a:t>
            </a:r>
            <a:r>
              <a:rPr spc="-5" dirty="0">
                <a:latin typeface="+mj-lt"/>
              </a:rPr>
              <a:t>a</a:t>
            </a:r>
            <a:r>
              <a:rPr spc="30" dirty="0">
                <a:latin typeface="+mj-lt"/>
              </a:rPr>
              <a:t> </a:t>
            </a:r>
            <a:r>
              <a:rPr b="1" spc="-5" dirty="0">
                <a:latin typeface="+mj-lt"/>
                <a:cs typeface="Century Gothic"/>
              </a:rPr>
              <a:t>biopirataria</a:t>
            </a:r>
            <a:r>
              <a:rPr spc="-5" dirty="0">
                <a:latin typeface="+mj-lt"/>
              </a:rPr>
              <a:t>,</a:t>
            </a:r>
            <a:r>
              <a:rPr spc="-20" dirty="0">
                <a:latin typeface="+mj-lt"/>
              </a:rPr>
              <a:t> </a:t>
            </a:r>
            <a:r>
              <a:rPr spc="-5" dirty="0">
                <a:latin typeface="+mj-lt"/>
              </a:rPr>
              <a:t>uma</a:t>
            </a:r>
            <a:r>
              <a:rPr spc="5" dirty="0">
                <a:latin typeface="+mj-lt"/>
              </a:rPr>
              <a:t> </a:t>
            </a:r>
            <a:r>
              <a:rPr spc="-5" dirty="0">
                <a:latin typeface="+mj-lt"/>
              </a:rPr>
              <a:t>forma</a:t>
            </a:r>
            <a:r>
              <a:rPr spc="10" dirty="0">
                <a:latin typeface="+mj-lt"/>
              </a:rPr>
              <a:t> </a:t>
            </a:r>
            <a:r>
              <a:rPr spc="-10" dirty="0">
                <a:latin typeface="+mj-lt"/>
              </a:rPr>
              <a:t>de</a:t>
            </a:r>
            <a:r>
              <a:rPr spc="15" dirty="0">
                <a:latin typeface="+mj-lt"/>
              </a:rPr>
              <a:t> </a:t>
            </a:r>
            <a:r>
              <a:rPr spc="-5" dirty="0">
                <a:latin typeface="+mj-lt"/>
              </a:rPr>
              <a:t>violência </a:t>
            </a:r>
            <a:r>
              <a:rPr spc="-595" dirty="0">
                <a:latin typeface="+mj-lt"/>
              </a:rPr>
              <a:t> </a:t>
            </a:r>
            <a:r>
              <a:rPr spc="-5" dirty="0">
                <a:latin typeface="+mj-lt"/>
              </a:rPr>
              <a:t>contra essas</a:t>
            </a:r>
            <a:r>
              <a:rPr spc="-10" dirty="0">
                <a:latin typeface="+mj-lt"/>
              </a:rPr>
              <a:t> populações</a:t>
            </a:r>
            <a:r>
              <a:rPr spc="-5" dirty="0">
                <a:latin typeface="+mj-lt"/>
              </a:rPr>
              <a:t> </a:t>
            </a:r>
            <a:r>
              <a:rPr spc="-15" dirty="0">
                <a:latin typeface="+mj-lt"/>
              </a:rPr>
              <a:t>(76)</a:t>
            </a:r>
          </a:p>
          <a:p>
            <a:pPr marL="401955" marR="358775" indent="-228600">
              <a:lnSpc>
                <a:spcPts val="2380"/>
              </a:lnSpc>
              <a:spcBef>
                <a:spcPts val="2070"/>
              </a:spcBef>
              <a:buFont typeface="Arial"/>
              <a:buChar char="•"/>
              <a:tabLst>
                <a:tab pos="402590" algn="l"/>
                <a:tab pos="403225" algn="l"/>
              </a:tabLst>
            </a:pPr>
            <a:r>
              <a:rPr spc="-5" dirty="0">
                <a:latin typeface="+mj-lt"/>
              </a:rPr>
              <a:t>A Igreja</a:t>
            </a:r>
            <a:r>
              <a:rPr spc="20" dirty="0">
                <a:latin typeface="+mj-lt"/>
              </a:rPr>
              <a:t> </a:t>
            </a:r>
            <a:r>
              <a:rPr spc="-5" dirty="0">
                <a:latin typeface="+mj-lt"/>
              </a:rPr>
              <a:t>deve</a:t>
            </a:r>
            <a:r>
              <a:rPr spc="-10" dirty="0">
                <a:latin typeface="+mj-lt"/>
              </a:rPr>
              <a:t> ajudar</a:t>
            </a:r>
            <a:r>
              <a:rPr spc="30" dirty="0">
                <a:latin typeface="+mj-lt"/>
              </a:rPr>
              <a:t> </a:t>
            </a:r>
            <a:r>
              <a:rPr spc="-5" dirty="0">
                <a:latin typeface="+mj-lt"/>
              </a:rPr>
              <a:t>a</a:t>
            </a:r>
            <a:r>
              <a:rPr spc="15" dirty="0">
                <a:latin typeface="+mj-lt"/>
              </a:rPr>
              <a:t> </a:t>
            </a:r>
            <a:r>
              <a:rPr spc="-5" dirty="0">
                <a:latin typeface="+mj-lt"/>
              </a:rPr>
              <a:t>preservar</a:t>
            </a:r>
            <a:r>
              <a:rPr spc="-10" dirty="0">
                <a:latin typeface="+mj-lt"/>
              </a:rPr>
              <a:t> </a:t>
            </a:r>
            <a:r>
              <a:rPr spc="-5" dirty="0">
                <a:latin typeface="+mj-lt"/>
              </a:rPr>
              <a:t>e</a:t>
            </a:r>
            <a:r>
              <a:rPr spc="-10" dirty="0">
                <a:latin typeface="+mj-lt"/>
              </a:rPr>
              <a:t> </a:t>
            </a:r>
            <a:r>
              <a:rPr dirty="0">
                <a:latin typeface="+mj-lt"/>
              </a:rPr>
              <a:t>manter</a:t>
            </a:r>
            <a:r>
              <a:rPr spc="-10" dirty="0">
                <a:latin typeface="+mj-lt"/>
              </a:rPr>
              <a:t> </a:t>
            </a:r>
            <a:r>
              <a:rPr dirty="0">
                <a:latin typeface="+mj-lt"/>
              </a:rPr>
              <a:t>estes</a:t>
            </a:r>
            <a:r>
              <a:rPr spc="-10" dirty="0">
                <a:latin typeface="+mj-lt"/>
              </a:rPr>
              <a:t> </a:t>
            </a:r>
            <a:r>
              <a:rPr spc="-5" dirty="0">
                <a:latin typeface="+mj-lt"/>
              </a:rPr>
              <a:t>conhecimentos</a:t>
            </a:r>
            <a:r>
              <a:rPr spc="-30" dirty="0">
                <a:latin typeface="+mj-lt"/>
              </a:rPr>
              <a:t> </a:t>
            </a:r>
            <a:r>
              <a:rPr spc="-5" dirty="0">
                <a:latin typeface="+mj-lt"/>
              </a:rPr>
              <a:t>e</a:t>
            </a:r>
            <a:r>
              <a:rPr spc="-10" dirty="0">
                <a:latin typeface="+mj-lt"/>
              </a:rPr>
              <a:t> as </a:t>
            </a:r>
            <a:r>
              <a:rPr spc="-595" dirty="0">
                <a:latin typeface="+mj-lt"/>
              </a:rPr>
              <a:t> </a:t>
            </a:r>
            <a:r>
              <a:rPr spc="-5" dirty="0">
                <a:latin typeface="+mj-lt"/>
              </a:rPr>
              <a:t>inovações</a:t>
            </a:r>
            <a:r>
              <a:rPr spc="-30" dirty="0">
                <a:latin typeface="+mj-lt"/>
              </a:rPr>
              <a:t> </a:t>
            </a:r>
            <a:r>
              <a:rPr spc="-5" dirty="0">
                <a:latin typeface="+mj-lt"/>
              </a:rPr>
              <a:t>e</a:t>
            </a:r>
            <a:r>
              <a:rPr spc="5" dirty="0">
                <a:latin typeface="+mj-lt"/>
              </a:rPr>
              <a:t> </a:t>
            </a:r>
            <a:r>
              <a:rPr spc="-5" dirty="0">
                <a:latin typeface="+mj-lt"/>
              </a:rPr>
              <a:t>práticas </a:t>
            </a:r>
            <a:r>
              <a:rPr spc="-10" dirty="0">
                <a:latin typeface="+mj-lt"/>
              </a:rPr>
              <a:t>das</a:t>
            </a:r>
            <a:r>
              <a:rPr spc="10" dirty="0">
                <a:latin typeface="+mj-lt"/>
              </a:rPr>
              <a:t> </a:t>
            </a:r>
            <a:r>
              <a:rPr spc="-10" dirty="0">
                <a:latin typeface="+mj-lt"/>
              </a:rPr>
              <a:t>populações,</a:t>
            </a:r>
            <a:r>
              <a:rPr spc="10" dirty="0">
                <a:latin typeface="+mj-lt"/>
              </a:rPr>
              <a:t> </a:t>
            </a:r>
            <a:r>
              <a:rPr spc="-5" dirty="0">
                <a:latin typeface="+mj-lt"/>
              </a:rPr>
              <a:t>respeitando</a:t>
            </a:r>
            <a:r>
              <a:rPr spc="-10" dirty="0">
                <a:latin typeface="+mj-lt"/>
              </a:rPr>
              <a:t> </a:t>
            </a:r>
            <a:r>
              <a:rPr spc="-5" dirty="0">
                <a:latin typeface="+mj-lt"/>
              </a:rPr>
              <a:t>a</a:t>
            </a:r>
            <a:r>
              <a:rPr spc="10" dirty="0">
                <a:latin typeface="+mj-lt"/>
              </a:rPr>
              <a:t> </a:t>
            </a:r>
            <a:r>
              <a:rPr spc="-5" dirty="0">
                <a:latin typeface="+mj-lt"/>
              </a:rPr>
              <a:t>soberania</a:t>
            </a:r>
            <a:r>
              <a:rPr spc="-15" dirty="0">
                <a:latin typeface="+mj-lt"/>
              </a:rPr>
              <a:t> </a:t>
            </a:r>
            <a:r>
              <a:rPr spc="-10" dirty="0">
                <a:latin typeface="+mj-lt"/>
              </a:rPr>
              <a:t>dos </a:t>
            </a:r>
            <a:r>
              <a:rPr spc="-5" dirty="0">
                <a:latin typeface="+mj-lt"/>
              </a:rPr>
              <a:t> </a:t>
            </a:r>
            <a:r>
              <a:rPr spc="-10" dirty="0">
                <a:latin typeface="+mj-lt"/>
              </a:rPr>
              <a:t>países</a:t>
            </a:r>
            <a:r>
              <a:rPr spc="-15" dirty="0">
                <a:latin typeface="+mj-lt"/>
              </a:rPr>
              <a:t> </a:t>
            </a:r>
            <a:r>
              <a:rPr spc="-5" dirty="0">
                <a:latin typeface="+mj-lt"/>
              </a:rPr>
              <a:t>e</a:t>
            </a:r>
            <a:r>
              <a:rPr dirty="0">
                <a:latin typeface="+mj-lt"/>
              </a:rPr>
              <a:t> </a:t>
            </a:r>
            <a:r>
              <a:rPr spc="-10" dirty="0">
                <a:latin typeface="+mj-lt"/>
              </a:rPr>
              <a:t>suas</a:t>
            </a:r>
            <a:r>
              <a:rPr spc="-5" dirty="0">
                <a:latin typeface="+mj-lt"/>
              </a:rPr>
              <a:t> </a:t>
            </a:r>
            <a:r>
              <a:rPr dirty="0">
                <a:latin typeface="+mj-lt"/>
              </a:rPr>
              <a:t>leis</a:t>
            </a:r>
            <a:r>
              <a:rPr spc="-30" dirty="0">
                <a:latin typeface="+mj-lt"/>
              </a:rPr>
              <a:t> </a:t>
            </a:r>
            <a:r>
              <a:rPr spc="-10" dirty="0">
                <a:latin typeface="+mj-lt"/>
              </a:rPr>
              <a:t>que</a:t>
            </a:r>
            <a:r>
              <a:rPr spc="15" dirty="0">
                <a:latin typeface="+mj-lt"/>
              </a:rPr>
              <a:t> </a:t>
            </a:r>
            <a:r>
              <a:rPr spc="-5" dirty="0">
                <a:latin typeface="+mj-lt"/>
              </a:rPr>
              <a:t>regulam</a:t>
            </a:r>
            <a:r>
              <a:rPr dirty="0">
                <a:latin typeface="+mj-lt"/>
              </a:rPr>
              <a:t> </a:t>
            </a:r>
            <a:r>
              <a:rPr spc="-5" dirty="0">
                <a:latin typeface="+mj-lt"/>
              </a:rPr>
              <a:t>o</a:t>
            </a:r>
            <a:r>
              <a:rPr spc="5" dirty="0">
                <a:latin typeface="+mj-lt"/>
              </a:rPr>
              <a:t> </a:t>
            </a:r>
            <a:r>
              <a:rPr spc="-10" dirty="0">
                <a:latin typeface="+mj-lt"/>
              </a:rPr>
              <a:t>acesso</a:t>
            </a:r>
            <a:r>
              <a:rPr spc="-5" dirty="0">
                <a:latin typeface="+mj-lt"/>
              </a:rPr>
              <a:t> </a:t>
            </a:r>
            <a:r>
              <a:rPr spc="-10" dirty="0">
                <a:latin typeface="+mj-lt"/>
              </a:rPr>
              <a:t>aos</a:t>
            </a:r>
            <a:r>
              <a:rPr spc="5" dirty="0">
                <a:latin typeface="+mj-lt"/>
              </a:rPr>
              <a:t> </a:t>
            </a:r>
            <a:r>
              <a:rPr spc="-5" dirty="0">
                <a:latin typeface="+mj-lt"/>
              </a:rPr>
              <a:t>recursos</a:t>
            </a:r>
            <a:r>
              <a:rPr spc="15" dirty="0">
                <a:latin typeface="+mj-lt"/>
              </a:rPr>
              <a:t> </a:t>
            </a:r>
            <a:r>
              <a:rPr dirty="0">
                <a:latin typeface="+mj-lt"/>
              </a:rPr>
              <a:t>genéticos</a:t>
            </a:r>
            <a:r>
              <a:rPr spc="-40" dirty="0">
                <a:latin typeface="+mj-lt"/>
              </a:rPr>
              <a:t> </a:t>
            </a:r>
            <a:r>
              <a:rPr spc="-5" dirty="0">
                <a:latin typeface="+mj-lt"/>
              </a:rPr>
              <a:t>e</a:t>
            </a:r>
            <a:r>
              <a:rPr dirty="0">
                <a:latin typeface="+mj-lt"/>
              </a:rPr>
              <a:t> </a:t>
            </a:r>
            <a:r>
              <a:rPr spc="-5" dirty="0">
                <a:latin typeface="+mj-lt"/>
              </a:rPr>
              <a:t>o </a:t>
            </a:r>
            <a:r>
              <a:rPr dirty="0">
                <a:latin typeface="+mj-lt"/>
              </a:rPr>
              <a:t> </a:t>
            </a:r>
            <a:r>
              <a:rPr spc="-5" dirty="0">
                <a:latin typeface="+mj-lt"/>
              </a:rPr>
              <a:t>conhecimento</a:t>
            </a:r>
            <a:r>
              <a:rPr spc="-35" dirty="0">
                <a:latin typeface="+mj-lt"/>
              </a:rPr>
              <a:t> </a:t>
            </a:r>
            <a:r>
              <a:rPr spc="-5" dirty="0">
                <a:latin typeface="+mj-lt"/>
              </a:rPr>
              <a:t>tradicional</a:t>
            </a:r>
            <a:r>
              <a:rPr spc="-10" dirty="0">
                <a:latin typeface="+mj-lt"/>
              </a:rPr>
              <a:t> </a:t>
            </a:r>
            <a:r>
              <a:rPr spc="-5" dirty="0">
                <a:latin typeface="+mj-lt"/>
              </a:rPr>
              <a:t>associado </a:t>
            </a:r>
            <a:r>
              <a:rPr spc="-20" dirty="0">
                <a:latin typeface="+mj-lt"/>
              </a:rPr>
              <a:t>(76)</a:t>
            </a:r>
            <a:endParaRPr lang="pt-BR" spc="-20" dirty="0">
              <a:latin typeface="+mj-lt"/>
            </a:endParaRPr>
          </a:p>
          <a:p>
            <a:pPr marL="401955" marR="358775" indent="-228600">
              <a:lnSpc>
                <a:spcPts val="2380"/>
              </a:lnSpc>
              <a:spcBef>
                <a:spcPts val="2070"/>
              </a:spcBef>
              <a:buFont typeface="Arial"/>
              <a:buChar char="•"/>
              <a:tabLst>
                <a:tab pos="402590" algn="l"/>
                <a:tab pos="403225" algn="l"/>
              </a:tabLst>
            </a:pPr>
            <a:r>
              <a:rPr sz="2800" spc="-15" dirty="0" err="1">
                <a:latin typeface="+mj-lt"/>
              </a:rPr>
              <a:t>Acesso</a:t>
            </a:r>
            <a:r>
              <a:rPr sz="2800" spc="25" dirty="0">
                <a:latin typeface="+mj-lt"/>
              </a:rPr>
              <a:t> </a:t>
            </a:r>
            <a:r>
              <a:rPr sz="2800" spc="-5" dirty="0">
                <a:latin typeface="+mj-lt"/>
              </a:rPr>
              <a:t>à</a:t>
            </a:r>
            <a:r>
              <a:rPr sz="2800" spc="10" dirty="0">
                <a:latin typeface="+mj-lt"/>
              </a:rPr>
              <a:t> </a:t>
            </a:r>
            <a:r>
              <a:rPr sz="2800" b="1" spc="-5" dirty="0">
                <a:latin typeface="+mj-lt"/>
                <a:cs typeface="Century Gothic"/>
              </a:rPr>
              <a:t>água</a:t>
            </a:r>
            <a:r>
              <a:rPr sz="2800" b="1" spc="10" dirty="0">
                <a:latin typeface="+mj-lt"/>
                <a:cs typeface="Century Gothic"/>
              </a:rPr>
              <a:t> </a:t>
            </a:r>
            <a:r>
              <a:rPr sz="2800" b="1" spc="-10" dirty="0">
                <a:latin typeface="+mj-lt"/>
                <a:cs typeface="Century Gothic"/>
              </a:rPr>
              <a:t>potável</a:t>
            </a:r>
            <a:r>
              <a:rPr sz="2800" b="1" spc="30" dirty="0">
                <a:latin typeface="+mj-lt"/>
                <a:cs typeface="Century Gothic"/>
              </a:rPr>
              <a:t> </a:t>
            </a:r>
            <a:r>
              <a:rPr sz="2800" b="1" spc="-5" dirty="0">
                <a:latin typeface="+mj-lt"/>
                <a:cs typeface="Century Gothic"/>
              </a:rPr>
              <a:t>e</a:t>
            </a:r>
            <a:r>
              <a:rPr sz="2800" b="1" dirty="0">
                <a:latin typeface="+mj-lt"/>
                <a:cs typeface="Century Gothic"/>
              </a:rPr>
              <a:t> </a:t>
            </a:r>
            <a:r>
              <a:rPr sz="2800" b="1" spc="-5" dirty="0">
                <a:latin typeface="+mj-lt"/>
                <a:cs typeface="Century Gothic"/>
              </a:rPr>
              <a:t>segura</a:t>
            </a:r>
            <a:r>
              <a:rPr sz="2800" b="1" spc="10" dirty="0">
                <a:latin typeface="+mj-lt"/>
                <a:cs typeface="Century Gothic"/>
              </a:rPr>
              <a:t> </a:t>
            </a:r>
            <a:r>
              <a:rPr sz="2800" spc="-5" dirty="0">
                <a:latin typeface="+mj-lt"/>
              </a:rPr>
              <a:t>é</a:t>
            </a:r>
            <a:r>
              <a:rPr sz="2800" spc="5" dirty="0">
                <a:latin typeface="+mj-lt"/>
              </a:rPr>
              <a:t> </a:t>
            </a:r>
            <a:r>
              <a:rPr sz="2800" spc="-5" dirty="0">
                <a:latin typeface="+mj-lt"/>
              </a:rPr>
              <a:t>um</a:t>
            </a:r>
            <a:r>
              <a:rPr sz="2800" spc="5" dirty="0">
                <a:latin typeface="+mj-lt"/>
              </a:rPr>
              <a:t> </a:t>
            </a:r>
            <a:r>
              <a:rPr sz="2800" dirty="0">
                <a:latin typeface="+mj-lt"/>
              </a:rPr>
              <a:t>direito</a:t>
            </a:r>
            <a:r>
              <a:rPr sz="2800" spc="-30" dirty="0">
                <a:latin typeface="+mj-lt"/>
              </a:rPr>
              <a:t> </a:t>
            </a:r>
            <a:r>
              <a:rPr sz="2800" spc="-5" dirty="0">
                <a:latin typeface="+mj-lt"/>
              </a:rPr>
              <a:t>humano</a:t>
            </a:r>
            <a:r>
              <a:rPr sz="2800" dirty="0">
                <a:latin typeface="+mj-lt"/>
              </a:rPr>
              <a:t> </a:t>
            </a:r>
            <a:r>
              <a:rPr sz="2800" spc="-15" dirty="0">
                <a:latin typeface="+mj-lt"/>
              </a:rPr>
              <a:t>(77)</a:t>
            </a:r>
          </a:p>
        </p:txBody>
      </p:sp>
    </p:spTree>
    <p:extLst>
      <p:ext uri="{BB962C8B-B14F-4D97-AF65-F5344CB8AC3E}">
        <p14:creationId xmlns:p14="http://schemas.microsoft.com/office/powerpoint/2010/main" val="103540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84138"/>
            <a:ext cx="6892925" cy="1341437"/>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rgbClr val="C00000"/>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175364" y="1669337"/>
            <a:ext cx="8780746" cy="4613570"/>
          </a:xfrm>
          <a:prstGeom prst="rect">
            <a:avLst/>
          </a:prstGeom>
        </p:spPr>
        <p:txBody>
          <a:bodyPr vert="horz" wrap="square" lIns="0" tIns="45719" rIns="0" bIns="0" rtlCol="0">
            <a:spAutoFit/>
          </a:bodyPr>
          <a:lstStyle/>
          <a:p>
            <a:pPr marL="240665" marR="5080" indent="-228600" defTabSz="914400">
              <a:lnSpc>
                <a:spcPct val="90000"/>
              </a:lnSpc>
              <a:spcBef>
                <a:spcPts val="359"/>
              </a:spcBef>
              <a:buFont typeface="Arial"/>
              <a:buChar char="•"/>
              <a:tabLst>
                <a:tab pos="240665" algn="l"/>
                <a:tab pos="241300" algn="l"/>
              </a:tabLst>
            </a:pPr>
            <a:r>
              <a:rPr sz="2800" spc="-5" dirty="0">
                <a:latin typeface="Century Gothic"/>
                <a:cs typeface="Century Gothic"/>
              </a:rPr>
              <a:t>Queremos</a:t>
            </a:r>
            <a:r>
              <a:rPr sz="2800" dirty="0">
                <a:latin typeface="Century Gothic"/>
                <a:cs typeface="Century Gothic"/>
              </a:rPr>
              <a:t> </a:t>
            </a:r>
            <a:r>
              <a:rPr sz="2800" spc="-5" dirty="0">
                <a:latin typeface="Century Gothic"/>
                <a:cs typeface="Century Gothic"/>
              </a:rPr>
              <a:t>criar</a:t>
            </a:r>
            <a:r>
              <a:rPr sz="2800" spc="10" dirty="0">
                <a:latin typeface="Century Gothic"/>
                <a:cs typeface="Century Gothic"/>
              </a:rPr>
              <a:t> </a:t>
            </a:r>
            <a:r>
              <a:rPr sz="2800" b="1" spc="-5" dirty="0">
                <a:latin typeface="Century Gothic"/>
                <a:cs typeface="Century Gothic"/>
              </a:rPr>
              <a:t>ministérios </a:t>
            </a:r>
            <a:r>
              <a:rPr sz="2800" spc="-10" dirty="0">
                <a:latin typeface="Century Gothic"/>
                <a:cs typeface="Century Gothic"/>
              </a:rPr>
              <a:t>para</a:t>
            </a:r>
            <a:r>
              <a:rPr sz="2800" dirty="0">
                <a:latin typeface="Century Gothic"/>
                <a:cs typeface="Century Gothic"/>
              </a:rPr>
              <a:t> </a:t>
            </a:r>
            <a:r>
              <a:rPr sz="2800" spc="-5" dirty="0">
                <a:latin typeface="Century Gothic"/>
                <a:cs typeface="Century Gothic"/>
              </a:rPr>
              <a:t>o</a:t>
            </a:r>
            <a:r>
              <a:rPr sz="2800" dirty="0">
                <a:latin typeface="Century Gothic"/>
                <a:cs typeface="Century Gothic"/>
              </a:rPr>
              <a:t> </a:t>
            </a:r>
            <a:r>
              <a:rPr sz="2800" spc="-5" dirty="0">
                <a:latin typeface="Century Gothic"/>
                <a:cs typeface="Century Gothic"/>
              </a:rPr>
              <a:t>cuidado</a:t>
            </a:r>
            <a:r>
              <a:rPr sz="2800" spc="20" dirty="0">
                <a:latin typeface="Century Gothic"/>
                <a:cs typeface="Century Gothic"/>
              </a:rPr>
              <a:t> </a:t>
            </a:r>
            <a:r>
              <a:rPr sz="2800" spc="-10" dirty="0">
                <a:latin typeface="Century Gothic"/>
                <a:cs typeface="Century Gothic"/>
              </a:rPr>
              <a:t>da</a:t>
            </a:r>
            <a:r>
              <a:rPr sz="2800" spc="5" dirty="0">
                <a:latin typeface="Century Gothic"/>
                <a:cs typeface="Century Gothic"/>
              </a:rPr>
              <a:t> </a:t>
            </a:r>
            <a:r>
              <a:rPr sz="2800" spc="-10" dirty="0">
                <a:latin typeface="Century Gothic"/>
                <a:cs typeface="Century Gothic"/>
              </a:rPr>
              <a:t>"casa</a:t>
            </a:r>
            <a:r>
              <a:rPr sz="2800" dirty="0">
                <a:latin typeface="Century Gothic"/>
                <a:cs typeface="Century Gothic"/>
              </a:rPr>
              <a:t> </a:t>
            </a:r>
            <a:r>
              <a:rPr sz="2800" spc="-5" dirty="0">
                <a:latin typeface="Century Gothic"/>
                <a:cs typeface="Century Gothic"/>
              </a:rPr>
              <a:t>comum"</a:t>
            </a:r>
            <a:r>
              <a:rPr sz="2800" spc="5" dirty="0">
                <a:latin typeface="Century Gothic"/>
                <a:cs typeface="Century Gothic"/>
              </a:rPr>
              <a:t> </a:t>
            </a:r>
            <a:r>
              <a:rPr sz="2800" spc="-5" dirty="0">
                <a:latin typeface="Century Gothic"/>
                <a:cs typeface="Century Gothic"/>
              </a:rPr>
              <a:t>na </a:t>
            </a:r>
            <a:r>
              <a:rPr sz="2800" dirty="0">
                <a:latin typeface="Century Gothic"/>
                <a:cs typeface="Century Gothic"/>
              </a:rPr>
              <a:t> </a:t>
            </a:r>
            <a:r>
              <a:rPr sz="2800" spc="-5" dirty="0">
                <a:latin typeface="Century Gothic"/>
                <a:cs typeface="Century Gothic"/>
              </a:rPr>
              <a:t>Amazônia,</a:t>
            </a:r>
            <a:r>
              <a:rPr sz="2800" dirty="0">
                <a:latin typeface="Century Gothic"/>
                <a:cs typeface="Century Gothic"/>
              </a:rPr>
              <a:t> </a:t>
            </a:r>
            <a:r>
              <a:rPr sz="2800" spc="-10" dirty="0">
                <a:latin typeface="Century Gothic"/>
                <a:cs typeface="Century Gothic"/>
              </a:rPr>
              <a:t>que</a:t>
            </a:r>
            <a:r>
              <a:rPr sz="2800" dirty="0">
                <a:latin typeface="Century Gothic"/>
                <a:cs typeface="Century Gothic"/>
              </a:rPr>
              <a:t> </a:t>
            </a:r>
            <a:r>
              <a:rPr sz="2800" spc="-5" dirty="0">
                <a:latin typeface="Century Gothic"/>
                <a:cs typeface="Century Gothic"/>
              </a:rPr>
              <a:t>tenham</a:t>
            </a:r>
            <a:r>
              <a:rPr sz="2800" dirty="0">
                <a:latin typeface="Century Gothic"/>
                <a:cs typeface="Century Gothic"/>
              </a:rPr>
              <a:t> </a:t>
            </a:r>
            <a:r>
              <a:rPr sz="2800" spc="-10" dirty="0">
                <a:latin typeface="Century Gothic"/>
                <a:cs typeface="Century Gothic"/>
              </a:rPr>
              <a:t>como</a:t>
            </a:r>
            <a:r>
              <a:rPr sz="2800" spc="5" dirty="0">
                <a:latin typeface="Century Gothic"/>
                <a:cs typeface="Century Gothic"/>
              </a:rPr>
              <a:t> </a:t>
            </a:r>
            <a:r>
              <a:rPr sz="2800" spc="-5" dirty="0">
                <a:latin typeface="Century Gothic"/>
                <a:cs typeface="Century Gothic"/>
              </a:rPr>
              <a:t>função</a:t>
            </a:r>
            <a:r>
              <a:rPr sz="2800" spc="15" dirty="0">
                <a:latin typeface="Century Gothic"/>
                <a:cs typeface="Century Gothic"/>
              </a:rPr>
              <a:t> </a:t>
            </a:r>
            <a:r>
              <a:rPr sz="2800" spc="-5" dirty="0">
                <a:latin typeface="Century Gothic"/>
                <a:cs typeface="Century Gothic"/>
              </a:rPr>
              <a:t>cuidar</a:t>
            </a:r>
            <a:r>
              <a:rPr sz="2800" spc="10" dirty="0">
                <a:latin typeface="Century Gothic"/>
                <a:cs typeface="Century Gothic"/>
              </a:rPr>
              <a:t> </a:t>
            </a:r>
            <a:r>
              <a:rPr sz="2800" spc="-10" dirty="0">
                <a:latin typeface="Century Gothic"/>
                <a:cs typeface="Century Gothic"/>
              </a:rPr>
              <a:t>do</a:t>
            </a:r>
            <a:r>
              <a:rPr sz="2800" dirty="0">
                <a:latin typeface="Century Gothic"/>
                <a:cs typeface="Century Gothic"/>
              </a:rPr>
              <a:t> território</a:t>
            </a:r>
            <a:r>
              <a:rPr sz="2800" spc="-40" dirty="0">
                <a:latin typeface="Century Gothic"/>
                <a:cs typeface="Century Gothic"/>
              </a:rPr>
              <a:t> </a:t>
            </a:r>
            <a:r>
              <a:rPr sz="2800" spc="-5" dirty="0">
                <a:latin typeface="Century Gothic"/>
                <a:cs typeface="Century Gothic"/>
              </a:rPr>
              <a:t>e</a:t>
            </a:r>
            <a:r>
              <a:rPr sz="2800" dirty="0">
                <a:latin typeface="Century Gothic"/>
                <a:cs typeface="Century Gothic"/>
              </a:rPr>
              <a:t> </a:t>
            </a:r>
            <a:r>
              <a:rPr sz="2800" spc="-10" dirty="0">
                <a:latin typeface="Century Gothic"/>
                <a:cs typeface="Century Gothic"/>
              </a:rPr>
              <a:t>das</a:t>
            </a:r>
            <a:r>
              <a:rPr sz="2800" spc="15" dirty="0">
                <a:latin typeface="Century Gothic"/>
                <a:cs typeface="Century Gothic"/>
              </a:rPr>
              <a:t> </a:t>
            </a:r>
            <a:r>
              <a:rPr sz="2800" spc="-10" dirty="0">
                <a:latin typeface="Century Gothic"/>
                <a:cs typeface="Century Gothic"/>
              </a:rPr>
              <a:t>águas </a:t>
            </a:r>
            <a:r>
              <a:rPr sz="2800" spc="-595" dirty="0">
                <a:latin typeface="Century Gothic"/>
                <a:cs typeface="Century Gothic"/>
              </a:rPr>
              <a:t> </a:t>
            </a:r>
            <a:r>
              <a:rPr sz="2800" spc="-5" dirty="0">
                <a:latin typeface="Century Gothic"/>
                <a:cs typeface="Century Gothic"/>
              </a:rPr>
              <a:t>junto com</a:t>
            </a:r>
            <a:r>
              <a:rPr sz="2800" spc="5" dirty="0">
                <a:latin typeface="Century Gothic"/>
                <a:cs typeface="Century Gothic"/>
              </a:rPr>
              <a:t> </a:t>
            </a:r>
            <a:r>
              <a:rPr sz="2800" spc="-5" dirty="0">
                <a:latin typeface="Century Gothic"/>
                <a:cs typeface="Century Gothic"/>
              </a:rPr>
              <a:t>as comunidades</a:t>
            </a:r>
            <a:r>
              <a:rPr sz="2800" spc="25" dirty="0">
                <a:latin typeface="Century Gothic"/>
                <a:cs typeface="Century Gothic"/>
              </a:rPr>
              <a:t> </a:t>
            </a:r>
            <a:r>
              <a:rPr sz="2800" spc="-5" dirty="0">
                <a:latin typeface="Century Gothic"/>
                <a:cs typeface="Century Gothic"/>
              </a:rPr>
              <a:t>indígenas</a:t>
            </a:r>
            <a:r>
              <a:rPr sz="2800" spc="-35" dirty="0">
                <a:latin typeface="Century Gothic"/>
                <a:cs typeface="Century Gothic"/>
              </a:rPr>
              <a:t> </a:t>
            </a:r>
            <a:r>
              <a:rPr sz="2800" spc="-15" dirty="0">
                <a:latin typeface="Century Gothic"/>
                <a:cs typeface="Century Gothic"/>
              </a:rPr>
              <a:t>(79)</a:t>
            </a:r>
            <a:endParaRPr sz="2800" dirty="0">
              <a:latin typeface="Century Gothic"/>
              <a:cs typeface="Century Gothic"/>
            </a:endParaRPr>
          </a:p>
          <a:p>
            <a:pPr defTabSz="914400">
              <a:spcBef>
                <a:spcPts val="5"/>
              </a:spcBef>
              <a:buClr>
                <a:srgbClr val="FFFFFF"/>
              </a:buClr>
              <a:buFont typeface="Arial"/>
              <a:buChar char="•"/>
            </a:pPr>
            <a:endParaRPr sz="2800" dirty="0">
              <a:latin typeface="Century Gothic"/>
              <a:cs typeface="Century Gothic"/>
            </a:endParaRPr>
          </a:p>
          <a:p>
            <a:pPr marL="240665" marR="172720" indent="-228600" defTabSz="914400">
              <a:lnSpc>
                <a:spcPts val="2380"/>
              </a:lnSpc>
              <a:buFont typeface="Arial"/>
              <a:buChar char="•"/>
              <a:tabLst>
                <a:tab pos="240665" algn="l"/>
                <a:tab pos="241300" algn="l"/>
              </a:tabLst>
            </a:pPr>
            <a:r>
              <a:rPr sz="2800" spc="-15" dirty="0">
                <a:latin typeface="Century Gothic"/>
                <a:cs typeface="Century Gothic"/>
              </a:rPr>
              <a:t>Um</a:t>
            </a:r>
            <a:r>
              <a:rPr sz="2800" spc="20" dirty="0">
                <a:latin typeface="Century Gothic"/>
                <a:cs typeface="Century Gothic"/>
              </a:rPr>
              <a:t> </a:t>
            </a:r>
            <a:r>
              <a:rPr sz="2800" spc="-5" dirty="0">
                <a:latin typeface="Century Gothic"/>
                <a:cs typeface="Century Gothic"/>
              </a:rPr>
              <a:t>ministério</a:t>
            </a:r>
            <a:r>
              <a:rPr sz="2800" spc="-25" dirty="0">
                <a:latin typeface="Century Gothic"/>
                <a:cs typeface="Century Gothic"/>
              </a:rPr>
              <a:t> </a:t>
            </a:r>
            <a:r>
              <a:rPr sz="2800" spc="-10" dirty="0">
                <a:latin typeface="Century Gothic"/>
                <a:cs typeface="Century Gothic"/>
              </a:rPr>
              <a:t>de</a:t>
            </a:r>
            <a:r>
              <a:rPr sz="2800" spc="15" dirty="0">
                <a:latin typeface="Century Gothic"/>
                <a:cs typeface="Century Gothic"/>
              </a:rPr>
              <a:t> </a:t>
            </a:r>
            <a:r>
              <a:rPr sz="2800" b="1" spc="-10" dirty="0">
                <a:latin typeface="Century Gothic"/>
                <a:cs typeface="Century Gothic"/>
              </a:rPr>
              <a:t>acolhida</a:t>
            </a:r>
            <a:r>
              <a:rPr sz="2800" b="1" spc="25" dirty="0">
                <a:latin typeface="Century Gothic"/>
                <a:cs typeface="Century Gothic"/>
              </a:rPr>
              <a:t> </a:t>
            </a:r>
            <a:r>
              <a:rPr sz="2800" spc="-10" dirty="0">
                <a:latin typeface="Century Gothic"/>
                <a:cs typeface="Century Gothic"/>
              </a:rPr>
              <a:t>para</a:t>
            </a:r>
            <a:r>
              <a:rPr sz="2800" spc="15" dirty="0">
                <a:latin typeface="Century Gothic"/>
                <a:cs typeface="Century Gothic"/>
              </a:rPr>
              <a:t> </a:t>
            </a:r>
            <a:r>
              <a:rPr sz="2800" spc="-10" dirty="0">
                <a:latin typeface="Century Gothic"/>
                <a:cs typeface="Century Gothic"/>
              </a:rPr>
              <a:t>aqueles</a:t>
            </a:r>
            <a:r>
              <a:rPr sz="2800" dirty="0">
                <a:latin typeface="Century Gothic"/>
                <a:cs typeface="Century Gothic"/>
              </a:rPr>
              <a:t> </a:t>
            </a:r>
            <a:r>
              <a:rPr sz="2800" spc="-10" dirty="0">
                <a:latin typeface="Century Gothic"/>
                <a:cs typeface="Century Gothic"/>
              </a:rPr>
              <a:t>que</a:t>
            </a:r>
            <a:r>
              <a:rPr sz="2800" spc="5" dirty="0">
                <a:latin typeface="Century Gothic"/>
                <a:cs typeface="Century Gothic"/>
              </a:rPr>
              <a:t> </a:t>
            </a:r>
            <a:r>
              <a:rPr sz="2800" spc="-10" dirty="0">
                <a:latin typeface="Century Gothic"/>
                <a:cs typeface="Century Gothic"/>
              </a:rPr>
              <a:t>são</a:t>
            </a:r>
            <a:r>
              <a:rPr sz="2800" dirty="0">
                <a:latin typeface="Century Gothic"/>
                <a:cs typeface="Century Gothic"/>
              </a:rPr>
              <a:t> </a:t>
            </a:r>
            <a:r>
              <a:rPr sz="2800" spc="-5" dirty="0">
                <a:latin typeface="Century Gothic"/>
                <a:cs typeface="Century Gothic"/>
              </a:rPr>
              <a:t>deslocados</a:t>
            </a:r>
            <a:r>
              <a:rPr sz="2800" spc="20" dirty="0">
                <a:latin typeface="Century Gothic"/>
                <a:cs typeface="Century Gothic"/>
              </a:rPr>
              <a:t> </a:t>
            </a:r>
            <a:r>
              <a:rPr sz="2800" spc="-10" dirty="0">
                <a:latin typeface="Century Gothic"/>
                <a:cs typeface="Century Gothic"/>
              </a:rPr>
              <a:t>de</a:t>
            </a:r>
            <a:r>
              <a:rPr sz="2800" spc="15" dirty="0">
                <a:latin typeface="Century Gothic"/>
                <a:cs typeface="Century Gothic"/>
              </a:rPr>
              <a:t> </a:t>
            </a:r>
            <a:r>
              <a:rPr sz="2800" spc="-10" dirty="0">
                <a:latin typeface="Century Gothic"/>
                <a:cs typeface="Century Gothic"/>
              </a:rPr>
              <a:t>seus </a:t>
            </a:r>
            <a:r>
              <a:rPr sz="2800" spc="-595" dirty="0">
                <a:latin typeface="Century Gothic"/>
                <a:cs typeface="Century Gothic"/>
              </a:rPr>
              <a:t> </a:t>
            </a:r>
            <a:r>
              <a:rPr sz="2800" dirty="0">
                <a:latin typeface="Century Gothic"/>
                <a:cs typeface="Century Gothic"/>
              </a:rPr>
              <a:t>territórios</a:t>
            </a:r>
            <a:r>
              <a:rPr sz="2800" spc="-40" dirty="0">
                <a:latin typeface="Century Gothic"/>
                <a:cs typeface="Century Gothic"/>
              </a:rPr>
              <a:t> </a:t>
            </a:r>
            <a:r>
              <a:rPr sz="2800" spc="-5" dirty="0">
                <a:latin typeface="Century Gothic"/>
                <a:cs typeface="Century Gothic"/>
              </a:rPr>
              <a:t>em direção</a:t>
            </a:r>
            <a:r>
              <a:rPr sz="2800" dirty="0">
                <a:latin typeface="Century Gothic"/>
                <a:cs typeface="Century Gothic"/>
              </a:rPr>
              <a:t> </a:t>
            </a:r>
            <a:r>
              <a:rPr sz="2800" spc="-5" dirty="0">
                <a:latin typeface="Century Gothic"/>
                <a:cs typeface="Century Gothic"/>
              </a:rPr>
              <a:t>às</a:t>
            </a:r>
            <a:r>
              <a:rPr sz="2800" spc="10" dirty="0">
                <a:latin typeface="Century Gothic"/>
                <a:cs typeface="Century Gothic"/>
              </a:rPr>
              <a:t> </a:t>
            </a:r>
            <a:r>
              <a:rPr sz="2800" spc="-5" dirty="0">
                <a:latin typeface="Century Gothic"/>
                <a:cs typeface="Century Gothic"/>
              </a:rPr>
              <a:t>cidades</a:t>
            </a:r>
            <a:r>
              <a:rPr sz="2800" spc="10" dirty="0">
                <a:latin typeface="Century Gothic"/>
                <a:cs typeface="Century Gothic"/>
              </a:rPr>
              <a:t> </a:t>
            </a:r>
            <a:r>
              <a:rPr sz="2800" spc="-15" dirty="0">
                <a:latin typeface="Century Gothic"/>
                <a:cs typeface="Century Gothic"/>
              </a:rPr>
              <a:t>(79)</a:t>
            </a:r>
            <a:endParaRPr sz="2800" dirty="0">
              <a:latin typeface="Century Gothic"/>
              <a:cs typeface="Century Gothic"/>
            </a:endParaRPr>
          </a:p>
          <a:p>
            <a:pPr defTabSz="914400">
              <a:spcBef>
                <a:spcPts val="35"/>
              </a:spcBef>
              <a:buClr>
                <a:srgbClr val="FFFFFF"/>
              </a:buClr>
              <a:buFont typeface="Arial"/>
              <a:buChar char="•"/>
            </a:pPr>
            <a:endParaRPr sz="2800" dirty="0">
              <a:latin typeface="Century Gothic"/>
              <a:cs typeface="Century Gothic"/>
            </a:endParaRPr>
          </a:p>
          <a:p>
            <a:pPr marL="240665" marR="208915" indent="-228600" defTabSz="914400">
              <a:lnSpc>
                <a:spcPts val="2380"/>
              </a:lnSpc>
              <a:buFont typeface="Arial"/>
              <a:buChar char="•"/>
              <a:tabLst>
                <a:tab pos="240665" algn="l"/>
                <a:tab pos="241300" algn="l"/>
              </a:tabLst>
            </a:pPr>
            <a:r>
              <a:rPr sz="2800" spc="-5" dirty="0">
                <a:latin typeface="Century Gothic"/>
                <a:cs typeface="Century Gothic"/>
              </a:rPr>
              <a:t>Reafirmamos</a:t>
            </a:r>
            <a:r>
              <a:rPr sz="2800" spc="-10" dirty="0">
                <a:latin typeface="Century Gothic"/>
                <a:cs typeface="Century Gothic"/>
              </a:rPr>
              <a:t> </a:t>
            </a:r>
            <a:r>
              <a:rPr sz="2800" spc="-5" dirty="0">
                <a:latin typeface="Century Gothic"/>
                <a:cs typeface="Century Gothic"/>
              </a:rPr>
              <a:t>o</a:t>
            </a:r>
            <a:r>
              <a:rPr sz="2800" spc="-10" dirty="0">
                <a:latin typeface="Century Gothic"/>
                <a:cs typeface="Century Gothic"/>
              </a:rPr>
              <a:t> </a:t>
            </a:r>
            <a:r>
              <a:rPr sz="2800" spc="-5" dirty="0">
                <a:latin typeface="Century Gothic"/>
                <a:cs typeface="Century Gothic"/>
              </a:rPr>
              <a:t>nosso</a:t>
            </a:r>
            <a:r>
              <a:rPr sz="2800" dirty="0">
                <a:latin typeface="Century Gothic"/>
                <a:cs typeface="Century Gothic"/>
              </a:rPr>
              <a:t> </a:t>
            </a:r>
            <a:r>
              <a:rPr sz="2800" spc="-5" dirty="0">
                <a:latin typeface="Century Gothic"/>
                <a:cs typeface="Century Gothic"/>
              </a:rPr>
              <a:t>compromisso</a:t>
            </a:r>
            <a:r>
              <a:rPr sz="2800" spc="-25" dirty="0">
                <a:latin typeface="Century Gothic"/>
                <a:cs typeface="Century Gothic"/>
              </a:rPr>
              <a:t> </a:t>
            </a:r>
            <a:r>
              <a:rPr sz="2800" spc="-5" dirty="0">
                <a:latin typeface="Century Gothic"/>
                <a:cs typeface="Century Gothic"/>
              </a:rPr>
              <a:t>na</a:t>
            </a:r>
            <a:r>
              <a:rPr sz="2800" spc="20" dirty="0">
                <a:latin typeface="Century Gothic"/>
                <a:cs typeface="Century Gothic"/>
              </a:rPr>
              <a:t> </a:t>
            </a:r>
            <a:r>
              <a:rPr sz="2800" b="1" spc="-10" dirty="0">
                <a:latin typeface="Century Gothic"/>
                <a:cs typeface="Century Gothic"/>
              </a:rPr>
              <a:t>defesa</a:t>
            </a:r>
            <a:r>
              <a:rPr sz="2800" b="1" dirty="0">
                <a:latin typeface="Century Gothic"/>
                <a:cs typeface="Century Gothic"/>
              </a:rPr>
              <a:t> </a:t>
            </a:r>
            <a:r>
              <a:rPr sz="2800" b="1" spc="-10" dirty="0">
                <a:latin typeface="Century Gothic"/>
                <a:cs typeface="Century Gothic"/>
              </a:rPr>
              <a:t>da</a:t>
            </a:r>
            <a:r>
              <a:rPr sz="2800" b="1" dirty="0">
                <a:latin typeface="Century Gothic"/>
                <a:cs typeface="Century Gothic"/>
              </a:rPr>
              <a:t> </a:t>
            </a:r>
            <a:r>
              <a:rPr sz="2800" b="1" spc="-5" dirty="0">
                <a:latin typeface="Century Gothic"/>
                <a:cs typeface="Century Gothic"/>
              </a:rPr>
              <a:t>vida</a:t>
            </a:r>
            <a:r>
              <a:rPr sz="2800" b="1" spc="15" dirty="0">
                <a:latin typeface="Century Gothic"/>
                <a:cs typeface="Century Gothic"/>
              </a:rPr>
              <a:t> </a:t>
            </a:r>
            <a:r>
              <a:rPr sz="2800" b="1" spc="-10" dirty="0">
                <a:latin typeface="Century Gothic"/>
                <a:cs typeface="Century Gothic"/>
              </a:rPr>
              <a:t>em</a:t>
            </a:r>
            <a:r>
              <a:rPr sz="2800" b="1" spc="-5" dirty="0">
                <a:latin typeface="Century Gothic"/>
                <a:cs typeface="Century Gothic"/>
              </a:rPr>
              <a:t> sua </a:t>
            </a:r>
            <a:r>
              <a:rPr sz="2800" b="1" dirty="0">
                <a:latin typeface="Century Gothic"/>
                <a:cs typeface="Century Gothic"/>
              </a:rPr>
              <a:t> </a:t>
            </a:r>
            <a:r>
              <a:rPr sz="2800" b="1" spc="-5" dirty="0">
                <a:latin typeface="Century Gothic"/>
                <a:cs typeface="Century Gothic"/>
              </a:rPr>
              <a:t>integralidade</a:t>
            </a:r>
            <a:r>
              <a:rPr sz="2800" spc="-5" dirty="0">
                <a:latin typeface="Century Gothic"/>
                <a:cs typeface="Century Gothic"/>
              </a:rPr>
              <a:t>,</a:t>
            </a:r>
            <a:r>
              <a:rPr sz="2800" dirty="0">
                <a:latin typeface="Century Gothic"/>
                <a:cs typeface="Century Gothic"/>
              </a:rPr>
              <a:t> </a:t>
            </a:r>
            <a:r>
              <a:rPr sz="2800" spc="-10" dirty="0">
                <a:latin typeface="Century Gothic"/>
                <a:cs typeface="Century Gothic"/>
              </a:rPr>
              <a:t>desde</a:t>
            </a:r>
            <a:r>
              <a:rPr sz="2800" spc="15" dirty="0">
                <a:latin typeface="Century Gothic"/>
                <a:cs typeface="Century Gothic"/>
              </a:rPr>
              <a:t> </a:t>
            </a:r>
            <a:r>
              <a:rPr sz="2800" spc="-5" dirty="0">
                <a:latin typeface="Century Gothic"/>
                <a:cs typeface="Century Gothic"/>
              </a:rPr>
              <a:t>a concepção</a:t>
            </a:r>
            <a:r>
              <a:rPr sz="2800" spc="15" dirty="0">
                <a:latin typeface="Century Gothic"/>
                <a:cs typeface="Century Gothic"/>
              </a:rPr>
              <a:t> </a:t>
            </a:r>
            <a:r>
              <a:rPr sz="2800" spc="-5" dirty="0">
                <a:latin typeface="Century Gothic"/>
                <a:cs typeface="Century Gothic"/>
              </a:rPr>
              <a:t>até</a:t>
            </a:r>
            <a:r>
              <a:rPr sz="2800" dirty="0">
                <a:latin typeface="Century Gothic"/>
                <a:cs typeface="Century Gothic"/>
              </a:rPr>
              <a:t> </a:t>
            </a:r>
            <a:r>
              <a:rPr sz="2800" spc="-10" dirty="0">
                <a:latin typeface="Century Gothic"/>
                <a:cs typeface="Century Gothic"/>
              </a:rPr>
              <a:t>seu</a:t>
            </a:r>
            <a:r>
              <a:rPr sz="2800" spc="-5" dirty="0">
                <a:latin typeface="Century Gothic"/>
                <a:cs typeface="Century Gothic"/>
              </a:rPr>
              <a:t> ocaso</a:t>
            </a:r>
            <a:r>
              <a:rPr sz="2800" dirty="0">
                <a:latin typeface="Century Gothic"/>
                <a:cs typeface="Century Gothic"/>
              </a:rPr>
              <a:t> </a:t>
            </a:r>
            <a:r>
              <a:rPr sz="2800" spc="-5" dirty="0">
                <a:latin typeface="Century Gothic"/>
                <a:cs typeface="Century Gothic"/>
              </a:rPr>
              <a:t>e</a:t>
            </a:r>
            <a:r>
              <a:rPr sz="2800" dirty="0">
                <a:latin typeface="Century Gothic"/>
                <a:cs typeface="Century Gothic"/>
              </a:rPr>
              <a:t> </a:t>
            </a:r>
            <a:r>
              <a:rPr sz="2800" spc="-5" dirty="0">
                <a:latin typeface="Century Gothic"/>
                <a:cs typeface="Century Gothic"/>
              </a:rPr>
              <a:t>a</a:t>
            </a:r>
            <a:r>
              <a:rPr sz="2800" spc="5" dirty="0">
                <a:latin typeface="Century Gothic"/>
                <a:cs typeface="Century Gothic"/>
              </a:rPr>
              <a:t> </a:t>
            </a:r>
            <a:r>
              <a:rPr sz="2800" spc="-5" dirty="0">
                <a:latin typeface="Century Gothic"/>
                <a:cs typeface="Century Gothic"/>
              </a:rPr>
              <a:t>dignidade </a:t>
            </a:r>
            <a:r>
              <a:rPr sz="2800" spc="-10" dirty="0">
                <a:latin typeface="Century Gothic"/>
                <a:cs typeface="Century Gothic"/>
              </a:rPr>
              <a:t>de </a:t>
            </a:r>
            <a:r>
              <a:rPr sz="2800" spc="-595" dirty="0">
                <a:latin typeface="Century Gothic"/>
                <a:cs typeface="Century Gothic"/>
              </a:rPr>
              <a:t> </a:t>
            </a:r>
            <a:r>
              <a:rPr sz="2800" spc="-5" dirty="0">
                <a:latin typeface="Century Gothic"/>
                <a:cs typeface="Century Gothic"/>
              </a:rPr>
              <a:t>todas as</a:t>
            </a:r>
            <a:r>
              <a:rPr sz="2800" dirty="0">
                <a:latin typeface="Century Gothic"/>
                <a:cs typeface="Century Gothic"/>
              </a:rPr>
              <a:t> </a:t>
            </a:r>
            <a:r>
              <a:rPr sz="2800" spc="-10" dirty="0">
                <a:latin typeface="Century Gothic"/>
                <a:cs typeface="Century Gothic"/>
              </a:rPr>
              <a:t>pessoas</a:t>
            </a:r>
            <a:r>
              <a:rPr sz="2800" spc="-5" dirty="0">
                <a:latin typeface="Century Gothic"/>
                <a:cs typeface="Century Gothic"/>
              </a:rPr>
              <a:t> </a:t>
            </a:r>
            <a:r>
              <a:rPr sz="2800" spc="-10" dirty="0">
                <a:latin typeface="Century Gothic"/>
                <a:cs typeface="Century Gothic"/>
              </a:rPr>
              <a:t>80)</a:t>
            </a:r>
            <a:endParaRPr sz="2800" dirty="0">
              <a:latin typeface="Century Gothic"/>
              <a:cs typeface="Century Gothic"/>
            </a:endParaRPr>
          </a:p>
        </p:txBody>
      </p:sp>
    </p:spTree>
    <p:extLst>
      <p:ext uri="{BB962C8B-B14F-4D97-AF65-F5344CB8AC3E}">
        <p14:creationId xmlns:p14="http://schemas.microsoft.com/office/powerpoint/2010/main" val="1904906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107950"/>
            <a:ext cx="6892925" cy="1343025"/>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solidFill>
                  <a:srgbClr val="C00000"/>
                </a:solidFill>
                <a:latin typeface="Century Gothic"/>
                <a:cs typeface="Century Gothic"/>
              </a:rPr>
            </a:br>
            <a:r>
              <a:rPr sz="2800" b="1" spc="-5" dirty="0">
                <a:solidFill>
                  <a:schemeClr val="bg1"/>
                </a:solidFill>
                <a:latin typeface="Century Gothic"/>
                <a:cs typeface="Century Gothic"/>
              </a:rPr>
              <a:t>CAPÍTULO</a:t>
            </a:r>
            <a:r>
              <a:rPr sz="2800" b="1" spc="-55" dirty="0">
                <a:solidFill>
                  <a:schemeClr val="bg1"/>
                </a:solidFill>
                <a:latin typeface="Century Gothic"/>
                <a:cs typeface="Century Gothic"/>
              </a:rPr>
              <a:t> </a:t>
            </a:r>
            <a:r>
              <a:rPr sz="2800" b="1" spc="-5" dirty="0">
                <a:solidFill>
                  <a:schemeClr val="bg1"/>
                </a:solidFill>
                <a:latin typeface="Century Gothic"/>
                <a:cs typeface="Century Gothic"/>
              </a:rPr>
              <a:t>IV </a:t>
            </a:r>
            <a:r>
              <a:rPr sz="2800" b="1" spc="-765" dirty="0">
                <a:solidFill>
                  <a:schemeClr val="bg1"/>
                </a:solidFill>
                <a:latin typeface="Century Gothic"/>
                <a:cs typeface="Century Gothic"/>
              </a:rPr>
              <a:t> </a:t>
            </a:r>
            <a:r>
              <a:rPr sz="2800" b="1" spc="-5" dirty="0">
                <a:solidFill>
                  <a:schemeClr val="bg1"/>
                </a:solidFill>
                <a:latin typeface="Century Gothic"/>
                <a:cs typeface="Century Gothic"/>
              </a:rPr>
              <a:t>NOVOS CAMINHOS</a:t>
            </a:r>
            <a:r>
              <a:rPr sz="2800" b="1" spc="10" dirty="0">
                <a:solidFill>
                  <a:schemeClr val="bg1"/>
                </a:solidFill>
                <a:latin typeface="Century Gothic"/>
                <a:cs typeface="Century Gothic"/>
              </a:rPr>
              <a:t> </a:t>
            </a:r>
            <a:r>
              <a:rPr sz="2800" b="1" spc="-5" dirty="0">
                <a:solidFill>
                  <a:schemeClr val="bg1"/>
                </a:solidFill>
                <a:latin typeface="Century Gothic"/>
                <a:cs typeface="Century Gothic"/>
              </a:rPr>
              <a:t>DE</a:t>
            </a:r>
            <a:r>
              <a:rPr sz="2800" b="1" spc="-15" dirty="0">
                <a:solidFill>
                  <a:schemeClr val="bg1"/>
                </a:solidFill>
                <a:latin typeface="Century Gothic"/>
                <a:cs typeface="Century Gothic"/>
              </a:rPr>
              <a:t> </a:t>
            </a:r>
            <a:r>
              <a:rPr sz="2800" b="1" spc="-5" dirty="0">
                <a:solidFill>
                  <a:schemeClr val="bg1"/>
                </a:solidFill>
                <a:latin typeface="Century Gothic"/>
                <a:cs typeface="Century Gothic"/>
              </a:rPr>
              <a:t>CONVERSÃO</a:t>
            </a:r>
            <a:r>
              <a:rPr sz="2800" b="1" spc="25" dirty="0">
                <a:solidFill>
                  <a:schemeClr val="bg1"/>
                </a:solidFill>
                <a:latin typeface="Century Gothic"/>
                <a:cs typeface="Century Gothic"/>
              </a:rPr>
              <a:t> </a:t>
            </a:r>
            <a:r>
              <a:rPr sz="2800" b="1" spc="-10" dirty="0">
                <a:solidFill>
                  <a:schemeClr val="bg1"/>
                </a:solidFill>
                <a:latin typeface="Century Gothic"/>
                <a:cs typeface="Century Gothic"/>
              </a:rPr>
              <a:t>ECOLÓGICA</a:t>
            </a:r>
            <a:endParaRPr sz="2800" dirty="0">
              <a:solidFill>
                <a:schemeClr val="bg1"/>
              </a:solidFill>
              <a:latin typeface="Century Gothic"/>
              <a:cs typeface="Century Gothic"/>
            </a:endParaRPr>
          </a:p>
        </p:txBody>
      </p:sp>
      <p:sp>
        <p:nvSpPr>
          <p:cNvPr id="3" name="object 3"/>
          <p:cNvSpPr txBox="1"/>
          <p:nvPr/>
        </p:nvSpPr>
        <p:spPr>
          <a:xfrm>
            <a:off x="150312" y="1638454"/>
            <a:ext cx="8742383" cy="4764894"/>
          </a:xfrm>
          <a:prstGeom prst="rect">
            <a:avLst/>
          </a:prstGeom>
        </p:spPr>
        <p:txBody>
          <a:bodyPr vert="horz" wrap="square" lIns="0" tIns="12700" rIns="0" bIns="0" rtlCol="0">
            <a:spAutoFit/>
          </a:bodyPr>
          <a:lstStyle/>
          <a:p>
            <a:pPr marL="241300" indent="-228600" defTabSz="914400">
              <a:spcBef>
                <a:spcPts val="100"/>
              </a:spcBef>
              <a:buFont typeface="Arial"/>
              <a:buChar char="•"/>
              <a:tabLst>
                <a:tab pos="241300" algn="l"/>
              </a:tabLst>
            </a:pPr>
            <a:r>
              <a:rPr sz="2400" b="1" dirty="0">
                <a:solidFill>
                  <a:prstClr val="black"/>
                </a:solidFill>
                <a:latin typeface="Century Gothic"/>
                <a:cs typeface="Century Gothic"/>
              </a:rPr>
              <a:t>NOVOS</a:t>
            </a:r>
            <a:r>
              <a:rPr sz="2400" b="1" spc="-25" dirty="0">
                <a:solidFill>
                  <a:prstClr val="black"/>
                </a:solidFill>
                <a:latin typeface="Century Gothic"/>
                <a:cs typeface="Century Gothic"/>
              </a:rPr>
              <a:t> </a:t>
            </a:r>
            <a:r>
              <a:rPr sz="2400" b="1" dirty="0">
                <a:solidFill>
                  <a:prstClr val="black"/>
                </a:solidFill>
                <a:latin typeface="Century Gothic"/>
                <a:cs typeface="Century Gothic"/>
              </a:rPr>
              <a:t>CAMINHOS </a:t>
            </a:r>
            <a:r>
              <a:rPr sz="2400" b="1" spc="-5" dirty="0">
                <a:solidFill>
                  <a:prstClr val="black"/>
                </a:solidFill>
                <a:latin typeface="Century Gothic"/>
                <a:cs typeface="Century Gothic"/>
              </a:rPr>
              <a:t>PARA</a:t>
            </a:r>
            <a:r>
              <a:rPr sz="2400" b="1" dirty="0">
                <a:solidFill>
                  <a:prstClr val="black"/>
                </a:solidFill>
                <a:latin typeface="Century Gothic"/>
                <a:cs typeface="Century Gothic"/>
              </a:rPr>
              <a:t> A</a:t>
            </a:r>
            <a:r>
              <a:rPr sz="2400" b="1" spc="-10" dirty="0">
                <a:solidFill>
                  <a:prstClr val="black"/>
                </a:solidFill>
                <a:latin typeface="Century Gothic"/>
                <a:cs typeface="Century Gothic"/>
              </a:rPr>
              <a:t> </a:t>
            </a:r>
            <a:r>
              <a:rPr sz="2400" b="1" spc="-5" dirty="0">
                <a:solidFill>
                  <a:prstClr val="black"/>
                </a:solidFill>
                <a:latin typeface="Century Gothic"/>
                <a:cs typeface="Century Gothic"/>
              </a:rPr>
              <a:t>PROMOÇÃO</a:t>
            </a:r>
            <a:r>
              <a:rPr sz="2400" b="1" spc="-10" dirty="0">
                <a:solidFill>
                  <a:prstClr val="black"/>
                </a:solidFill>
                <a:latin typeface="Century Gothic"/>
                <a:cs typeface="Century Gothic"/>
              </a:rPr>
              <a:t> </a:t>
            </a:r>
            <a:r>
              <a:rPr sz="2400" b="1" spc="-5" dirty="0">
                <a:solidFill>
                  <a:prstClr val="black"/>
                </a:solidFill>
                <a:latin typeface="Century Gothic"/>
                <a:cs typeface="Century Gothic"/>
              </a:rPr>
              <a:t>ECOLÓGICA</a:t>
            </a:r>
            <a:r>
              <a:rPr sz="2400" b="1" spc="-20" dirty="0">
                <a:solidFill>
                  <a:prstClr val="black"/>
                </a:solidFill>
                <a:latin typeface="Century Gothic"/>
                <a:cs typeface="Century Gothic"/>
              </a:rPr>
              <a:t> </a:t>
            </a:r>
            <a:r>
              <a:rPr sz="2400" b="1" dirty="0">
                <a:solidFill>
                  <a:prstClr val="black"/>
                </a:solidFill>
                <a:latin typeface="Century Gothic"/>
                <a:cs typeface="Century Gothic"/>
              </a:rPr>
              <a:t>INTEGRAL</a:t>
            </a:r>
            <a:r>
              <a:rPr sz="2400" b="1" spc="-10" dirty="0">
                <a:solidFill>
                  <a:prstClr val="black"/>
                </a:solidFill>
                <a:latin typeface="Century Gothic"/>
                <a:cs typeface="Century Gothic"/>
              </a:rPr>
              <a:t> </a:t>
            </a:r>
            <a:r>
              <a:rPr sz="2400" b="1" spc="-5" dirty="0">
                <a:solidFill>
                  <a:prstClr val="black"/>
                </a:solidFill>
                <a:latin typeface="Century Gothic"/>
                <a:cs typeface="Century Gothic"/>
              </a:rPr>
              <a:t>(81-85)</a:t>
            </a:r>
            <a:endParaRPr sz="2400" dirty="0">
              <a:solidFill>
                <a:prstClr val="black"/>
              </a:solidFill>
              <a:latin typeface="Century Gothic"/>
              <a:cs typeface="Century Gothic"/>
            </a:endParaRPr>
          </a:p>
          <a:p>
            <a:pPr marL="697865" marR="41910" lvl="1" indent="-228600" defTabSz="914400">
              <a:lnSpc>
                <a:spcPts val="1920"/>
              </a:lnSpc>
              <a:spcBef>
                <a:spcPts val="2450"/>
              </a:spcBef>
              <a:buFont typeface="Arial"/>
              <a:buChar char="•"/>
              <a:tabLst>
                <a:tab pos="697865" algn="l"/>
                <a:tab pos="698500" algn="l"/>
              </a:tabLst>
            </a:pPr>
            <a:r>
              <a:rPr sz="2000" dirty="0">
                <a:solidFill>
                  <a:prstClr val="black"/>
                </a:solidFill>
                <a:latin typeface="Century Gothic"/>
                <a:cs typeface="Century Gothic"/>
              </a:rPr>
              <a:t>A</a:t>
            </a:r>
            <a:r>
              <a:rPr sz="2000" spc="-5" dirty="0">
                <a:solidFill>
                  <a:prstClr val="black"/>
                </a:solidFill>
                <a:latin typeface="Century Gothic"/>
                <a:cs typeface="Century Gothic"/>
              </a:rPr>
              <a:t> </a:t>
            </a:r>
            <a:r>
              <a:rPr sz="2000" dirty="0">
                <a:solidFill>
                  <a:prstClr val="black"/>
                </a:solidFill>
                <a:latin typeface="Century Gothic"/>
                <a:cs typeface="Century Gothic"/>
              </a:rPr>
              <a:t>defesa</a:t>
            </a:r>
            <a:r>
              <a:rPr sz="2000" spc="-25" dirty="0">
                <a:solidFill>
                  <a:prstClr val="black"/>
                </a:solidFill>
                <a:latin typeface="Century Gothic"/>
                <a:cs typeface="Century Gothic"/>
              </a:rPr>
              <a:t> </a:t>
            </a:r>
            <a:r>
              <a:rPr sz="2000" dirty="0">
                <a:solidFill>
                  <a:prstClr val="black"/>
                </a:solidFill>
                <a:latin typeface="Century Gothic"/>
                <a:cs typeface="Century Gothic"/>
              </a:rPr>
              <a:t>da</a:t>
            </a:r>
            <a:r>
              <a:rPr sz="2000" spc="-5" dirty="0">
                <a:solidFill>
                  <a:prstClr val="black"/>
                </a:solidFill>
                <a:latin typeface="Century Gothic"/>
                <a:cs typeface="Century Gothic"/>
              </a:rPr>
              <a:t> </a:t>
            </a:r>
            <a:r>
              <a:rPr sz="2000" dirty="0">
                <a:solidFill>
                  <a:prstClr val="black"/>
                </a:solidFill>
                <a:latin typeface="Century Gothic"/>
                <a:cs typeface="Century Gothic"/>
              </a:rPr>
              <a:t>vida</a:t>
            </a:r>
            <a:r>
              <a:rPr sz="2000" spc="-20" dirty="0">
                <a:solidFill>
                  <a:prstClr val="black"/>
                </a:solidFill>
                <a:latin typeface="Century Gothic"/>
                <a:cs typeface="Century Gothic"/>
              </a:rPr>
              <a:t> </a:t>
            </a:r>
            <a:r>
              <a:rPr sz="2000" dirty="0">
                <a:solidFill>
                  <a:prstClr val="black"/>
                </a:solidFill>
                <a:latin typeface="Century Gothic"/>
                <a:cs typeface="Century Gothic"/>
              </a:rPr>
              <a:t>da</a:t>
            </a:r>
            <a:r>
              <a:rPr sz="2000" spc="-5" dirty="0">
                <a:solidFill>
                  <a:prstClr val="black"/>
                </a:solidFill>
                <a:latin typeface="Century Gothic"/>
                <a:cs typeface="Century Gothic"/>
              </a:rPr>
              <a:t> </a:t>
            </a:r>
            <a:r>
              <a:rPr sz="2000" dirty="0">
                <a:solidFill>
                  <a:prstClr val="black"/>
                </a:solidFill>
                <a:latin typeface="Century Gothic"/>
                <a:cs typeface="Century Gothic"/>
              </a:rPr>
              <a:t>Amazônia</a:t>
            </a:r>
            <a:r>
              <a:rPr sz="2000" spc="-15" dirty="0">
                <a:solidFill>
                  <a:prstClr val="black"/>
                </a:solidFill>
                <a:latin typeface="Century Gothic"/>
                <a:cs typeface="Century Gothic"/>
              </a:rPr>
              <a:t> </a:t>
            </a:r>
            <a:r>
              <a:rPr sz="2000" dirty="0">
                <a:solidFill>
                  <a:prstClr val="black"/>
                </a:solidFill>
                <a:latin typeface="Century Gothic"/>
                <a:cs typeface="Century Gothic"/>
              </a:rPr>
              <a:t>e</a:t>
            </a:r>
            <a:r>
              <a:rPr sz="2000" spc="-10" dirty="0">
                <a:solidFill>
                  <a:prstClr val="black"/>
                </a:solidFill>
                <a:latin typeface="Century Gothic"/>
                <a:cs typeface="Century Gothic"/>
              </a:rPr>
              <a:t> </a:t>
            </a:r>
            <a:r>
              <a:rPr sz="2000" dirty="0">
                <a:solidFill>
                  <a:prstClr val="black"/>
                </a:solidFill>
                <a:latin typeface="Century Gothic"/>
                <a:cs typeface="Century Gothic"/>
              </a:rPr>
              <a:t>de</a:t>
            </a:r>
            <a:r>
              <a:rPr sz="2000" spc="5" dirty="0">
                <a:solidFill>
                  <a:prstClr val="black"/>
                </a:solidFill>
                <a:latin typeface="Century Gothic"/>
                <a:cs typeface="Century Gothic"/>
              </a:rPr>
              <a:t> </a:t>
            </a:r>
            <a:r>
              <a:rPr sz="2000" dirty="0">
                <a:solidFill>
                  <a:prstClr val="black"/>
                </a:solidFill>
                <a:latin typeface="Century Gothic"/>
                <a:cs typeface="Century Gothic"/>
              </a:rPr>
              <a:t>seus</a:t>
            </a:r>
            <a:r>
              <a:rPr sz="2000" spc="-35" dirty="0">
                <a:solidFill>
                  <a:prstClr val="black"/>
                </a:solidFill>
                <a:latin typeface="Century Gothic"/>
                <a:cs typeface="Century Gothic"/>
              </a:rPr>
              <a:t> </a:t>
            </a:r>
            <a:r>
              <a:rPr sz="2000" dirty="0">
                <a:solidFill>
                  <a:prstClr val="black"/>
                </a:solidFill>
                <a:latin typeface="Century Gothic"/>
                <a:cs typeface="Century Gothic"/>
              </a:rPr>
              <a:t>povos</a:t>
            </a:r>
            <a:r>
              <a:rPr sz="2000" spc="-30" dirty="0">
                <a:solidFill>
                  <a:prstClr val="black"/>
                </a:solidFill>
                <a:latin typeface="Century Gothic"/>
                <a:cs typeface="Century Gothic"/>
              </a:rPr>
              <a:t> </a:t>
            </a:r>
            <a:r>
              <a:rPr sz="2000" dirty="0">
                <a:solidFill>
                  <a:prstClr val="black"/>
                </a:solidFill>
                <a:latin typeface="Century Gothic"/>
                <a:cs typeface="Century Gothic"/>
              </a:rPr>
              <a:t>requer</a:t>
            </a:r>
            <a:r>
              <a:rPr sz="2000" spc="-30" dirty="0">
                <a:solidFill>
                  <a:prstClr val="black"/>
                </a:solidFill>
                <a:latin typeface="Century Gothic"/>
                <a:cs typeface="Century Gothic"/>
              </a:rPr>
              <a:t> </a:t>
            </a:r>
            <a:r>
              <a:rPr sz="2000" dirty="0">
                <a:solidFill>
                  <a:prstClr val="black"/>
                </a:solidFill>
                <a:latin typeface="Century Gothic"/>
                <a:cs typeface="Century Gothic"/>
              </a:rPr>
              <a:t>uma</a:t>
            </a:r>
            <a:r>
              <a:rPr sz="2000" spc="-30" dirty="0">
                <a:solidFill>
                  <a:prstClr val="black"/>
                </a:solidFill>
                <a:latin typeface="Century Gothic"/>
                <a:cs typeface="Century Gothic"/>
              </a:rPr>
              <a:t> </a:t>
            </a:r>
            <a:r>
              <a:rPr sz="2000" spc="-5" dirty="0">
                <a:solidFill>
                  <a:prstClr val="black"/>
                </a:solidFill>
                <a:latin typeface="Century Gothic"/>
                <a:cs typeface="Century Gothic"/>
              </a:rPr>
              <a:t>profunda</a:t>
            </a:r>
            <a:r>
              <a:rPr sz="2000" spc="-15" dirty="0">
                <a:solidFill>
                  <a:prstClr val="black"/>
                </a:solidFill>
                <a:latin typeface="Century Gothic"/>
                <a:cs typeface="Century Gothic"/>
              </a:rPr>
              <a:t> </a:t>
            </a:r>
            <a:r>
              <a:rPr sz="2000" dirty="0">
                <a:solidFill>
                  <a:prstClr val="black"/>
                </a:solidFill>
                <a:latin typeface="Century Gothic"/>
                <a:cs typeface="Century Gothic"/>
              </a:rPr>
              <a:t>conversão </a:t>
            </a:r>
            <a:r>
              <a:rPr sz="2000" spc="-540" dirty="0">
                <a:solidFill>
                  <a:prstClr val="black"/>
                </a:solidFill>
                <a:latin typeface="Century Gothic"/>
                <a:cs typeface="Century Gothic"/>
              </a:rPr>
              <a:t> </a:t>
            </a:r>
            <a:r>
              <a:rPr sz="2000" spc="-5" dirty="0">
                <a:solidFill>
                  <a:prstClr val="black"/>
                </a:solidFill>
                <a:latin typeface="Century Gothic"/>
                <a:cs typeface="Century Gothic"/>
              </a:rPr>
              <a:t>pessoal, social </a:t>
            </a:r>
            <a:r>
              <a:rPr sz="2000" dirty="0">
                <a:solidFill>
                  <a:prstClr val="black"/>
                </a:solidFill>
                <a:latin typeface="Century Gothic"/>
                <a:cs typeface="Century Gothic"/>
              </a:rPr>
              <a:t>e estrutural. A Igreja </a:t>
            </a:r>
            <a:r>
              <a:rPr sz="2000" spc="5" dirty="0">
                <a:solidFill>
                  <a:prstClr val="black"/>
                </a:solidFill>
                <a:latin typeface="Century Gothic"/>
                <a:cs typeface="Century Gothic"/>
              </a:rPr>
              <a:t>está </a:t>
            </a:r>
            <a:r>
              <a:rPr sz="2000" dirty="0">
                <a:solidFill>
                  <a:prstClr val="black"/>
                </a:solidFill>
                <a:latin typeface="Century Gothic"/>
                <a:cs typeface="Century Gothic"/>
              </a:rPr>
              <a:t>incluída neste apelo a </a:t>
            </a:r>
            <a:r>
              <a:rPr sz="2000" b="1" spc="-5" dirty="0">
                <a:solidFill>
                  <a:prstClr val="black"/>
                </a:solidFill>
                <a:latin typeface="Century Gothic"/>
                <a:cs typeface="Century Gothic"/>
              </a:rPr>
              <a:t>desaprender</a:t>
            </a:r>
            <a:r>
              <a:rPr sz="2000" spc="-5" dirty="0">
                <a:solidFill>
                  <a:prstClr val="black"/>
                </a:solidFill>
                <a:latin typeface="Century Gothic"/>
                <a:cs typeface="Century Gothic"/>
              </a:rPr>
              <a:t>, </a:t>
            </a:r>
            <a:r>
              <a:rPr sz="2000" dirty="0">
                <a:solidFill>
                  <a:prstClr val="black"/>
                </a:solidFill>
                <a:latin typeface="Century Gothic"/>
                <a:cs typeface="Century Gothic"/>
              </a:rPr>
              <a:t> </a:t>
            </a:r>
            <a:r>
              <a:rPr sz="2000" b="1" spc="-5" dirty="0">
                <a:solidFill>
                  <a:prstClr val="black"/>
                </a:solidFill>
                <a:latin typeface="Century Gothic"/>
                <a:cs typeface="Century Gothic"/>
              </a:rPr>
              <a:t>aprender </a:t>
            </a:r>
            <a:r>
              <a:rPr sz="2000" dirty="0">
                <a:solidFill>
                  <a:prstClr val="black"/>
                </a:solidFill>
                <a:latin typeface="Century Gothic"/>
                <a:cs typeface="Century Gothic"/>
              </a:rPr>
              <a:t>e </a:t>
            </a:r>
            <a:r>
              <a:rPr sz="2000" b="1" spc="-5" dirty="0">
                <a:solidFill>
                  <a:prstClr val="black"/>
                </a:solidFill>
                <a:latin typeface="Century Gothic"/>
                <a:cs typeface="Century Gothic"/>
              </a:rPr>
              <a:t>reaprender</a:t>
            </a:r>
            <a:r>
              <a:rPr sz="2000" spc="-5" dirty="0">
                <a:solidFill>
                  <a:prstClr val="black"/>
                </a:solidFill>
                <a:latin typeface="Century Gothic"/>
                <a:cs typeface="Century Gothic"/>
              </a:rPr>
              <a:t>, </a:t>
            </a:r>
            <a:r>
              <a:rPr sz="2000" dirty="0">
                <a:solidFill>
                  <a:prstClr val="black"/>
                </a:solidFill>
                <a:latin typeface="Century Gothic"/>
                <a:cs typeface="Century Gothic"/>
              </a:rPr>
              <a:t>a </a:t>
            </a:r>
            <a:r>
              <a:rPr sz="2000" spc="-5" dirty="0">
                <a:solidFill>
                  <a:prstClr val="black"/>
                </a:solidFill>
                <a:latin typeface="Century Gothic"/>
                <a:cs typeface="Century Gothic"/>
              </a:rPr>
              <a:t>fim </a:t>
            </a:r>
            <a:r>
              <a:rPr sz="2000" dirty="0">
                <a:solidFill>
                  <a:prstClr val="black"/>
                </a:solidFill>
                <a:latin typeface="Century Gothic"/>
                <a:cs typeface="Century Gothic"/>
              </a:rPr>
              <a:t>de superar </a:t>
            </a:r>
            <a:r>
              <a:rPr sz="2000" spc="-5" dirty="0">
                <a:solidFill>
                  <a:prstClr val="black"/>
                </a:solidFill>
                <a:latin typeface="Century Gothic"/>
                <a:cs typeface="Century Gothic"/>
              </a:rPr>
              <a:t>qualquer </a:t>
            </a:r>
            <a:r>
              <a:rPr sz="2000" dirty="0">
                <a:solidFill>
                  <a:prstClr val="black"/>
                </a:solidFill>
                <a:latin typeface="Century Gothic"/>
                <a:cs typeface="Century Gothic"/>
              </a:rPr>
              <a:t>tendência a modelos </a:t>
            </a:r>
            <a:r>
              <a:rPr sz="2000" spc="5" dirty="0">
                <a:solidFill>
                  <a:prstClr val="black"/>
                </a:solidFill>
                <a:latin typeface="Century Gothic"/>
                <a:cs typeface="Century Gothic"/>
              </a:rPr>
              <a:t> </a:t>
            </a:r>
            <a:r>
              <a:rPr sz="2000" spc="-5" dirty="0">
                <a:solidFill>
                  <a:prstClr val="black"/>
                </a:solidFill>
                <a:latin typeface="Century Gothic"/>
                <a:cs typeface="Century Gothic"/>
              </a:rPr>
              <a:t>colonizadores</a:t>
            </a:r>
            <a:r>
              <a:rPr sz="2000" dirty="0">
                <a:solidFill>
                  <a:prstClr val="black"/>
                </a:solidFill>
                <a:latin typeface="Century Gothic"/>
                <a:cs typeface="Century Gothic"/>
              </a:rPr>
              <a:t> </a:t>
            </a:r>
            <a:r>
              <a:rPr sz="2000" spc="-5" dirty="0">
                <a:solidFill>
                  <a:prstClr val="black"/>
                </a:solidFill>
                <a:latin typeface="Century Gothic"/>
                <a:cs typeface="Century Gothic"/>
              </a:rPr>
              <a:t>(bem-estar</a:t>
            </a:r>
            <a:r>
              <a:rPr sz="2000" spc="-30" dirty="0">
                <a:solidFill>
                  <a:prstClr val="black"/>
                </a:solidFill>
                <a:latin typeface="Century Gothic"/>
                <a:cs typeface="Century Gothic"/>
              </a:rPr>
              <a:t> </a:t>
            </a:r>
            <a:r>
              <a:rPr sz="2000" dirty="0">
                <a:solidFill>
                  <a:prstClr val="black"/>
                </a:solidFill>
                <a:latin typeface="Century Gothic"/>
                <a:cs typeface="Century Gothic"/>
              </a:rPr>
              <a:t>a </a:t>
            </a:r>
            <a:r>
              <a:rPr sz="2000" spc="-5" dirty="0">
                <a:solidFill>
                  <a:prstClr val="black"/>
                </a:solidFill>
                <a:latin typeface="Century Gothic"/>
                <a:cs typeface="Century Gothic"/>
              </a:rPr>
              <a:t>partir</a:t>
            </a:r>
            <a:r>
              <a:rPr sz="2000" spc="-50" dirty="0">
                <a:solidFill>
                  <a:prstClr val="black"/>
                </a:solidFill>
                <a:latin typeface="Century Gothic"/>
                <a:cs typeface="Century Gothic"/>
              </a:rPr>
              <a:t> </a:t>
            </a:r>
            <a:r>
              <a:rPr sz="2000" dirty="0">
                <a:solidFill>
                  <a:prstClr val="black"/>
                </a:solidFill>
                <a:latin typeface="Century Gothic"/>
                <a:cs typeface="Century Gothic"/>
              </a:rPr>
              <a:t>do</a:t>
            </a:r>
            <a:r>
              <a:rPr sz="2000" spc="-5" dirty="0">
                <a:solidFill>
                  <a:prstClr val="black"/>
                </a:solidFill>
                <a:latin typeface="Century Gothic"/>
                <a:cs typeface="Century Gothic"/>
              </a:rPr>
              <a:t> </a:t>
            </a:r>
            <a:r>
              <a:rPr sz="2000" dirty="0">
                <a:solidFill>
                  <a:prstClr val="black"/>
                </a:solidFill>
                <a:latin typeface="Century Gothic"/>
                <a:cs typeface="Century Gothic"/>
              </a:rPr>
              <a:t>consumo)</a:t>
            </a:r>
            <a:r>
              <a:rPr sz="2000" spc="-30" dirty="0">
                <a:solidFill>
                  <a:prstClr val="black"/>
                </a:solidFill>
                <a:latin typeface="Century Gothic"/>
                <a:cs typeface="Century Gothic"/>
              </a:rPr>
              <a:t> </a:t>
            </a:r>
            <a:r>
              <a:rPr sz="2000" spc="-10" dirty="0">
                <a:solidFill>
                  <a:prstClr val="black"/>
                </a:solidFill>
                <a:latin typeface="Century Gothic"/>
                <a:cs typeface="Century Gothic"/>
              </a:rPr>
              <a:t>(81)</a:t>
            </a:r>
            <a:endParaRPr sz="2000" dirty="0">
              <a:solidFill>
                <a:prstClr val="black"/>
              </a:solidFill>
              <a:latin typeface="Century Gothic"/>
              <a:cs typeface="Century Gothic"/>
            </a:endParaRPr>
          </a:p>
          <a:p>
            <a:pPr lvl="1" defTabSz="914400">
              <a:spcBef>
                <a:spcPts val="15"/>
              </a:spcBef>
              <a:buFontTx/>
              <a:buChar char="•"/>
            </a:pPr>
            <a:endParaRPr sz="2000" dirty="0">
              <a:solidFill>
                <a:prstClr val="black"/>
              </a:solidFill>
              <a:latin typeface="Century Gothic"/>
              <a:cs typeface="Century Gothic"/>
            </a:endParaRPr>
          </a:p>
          <a:p>
            <a:pPr marL="697865" marR="148590" lvl="1" indent="-228600" defTabSz="914400">
              <a:lnSpc>
                <a:spcPct val="80000"/>
              </a:lnSpc>
              <a:buFont typeface="Arial"/>
              <a:buChar char="•"/>
              <a:tabLst>
                <a:tab pos="697865" algn="l"/>
                <a:tab pos="698500" algn="l"/>
              </a:tabLst>
            </a:pPr>
            <a:r>
              <a:rPr sz="2200" dirty="0">
                <a:solidFill>
                  <a:prstClr val="black"/>
                </a:solidFill>
                <a:latin typeface="Century Gothic"/>
                <a:cs typeface="Century Gothic"/>
              </a:rPr>
              <a:t>Definir</a:t>
            </a:r>
            <a:r>
              <a:rPr sz="2200" spc="-30" dirty="0">
                <a:solidFill>
                  <a:prstClr val="black"/>
                </a:solidFill>
                <a:latin typeface="Century Gothic"/>
                <a:cs typeface="Century Gothic"/>
              </a:rPr>
              <a:t> </a:t>
            </a:r>
            <a:r>
              <a:rPr sz="2200" spc="-5" dirty="0">
                <a:solidFill>
                  <a:prstClr val="black"/>
                </a:solidFill>
                <a:latin typeface="Century Gothic"/>
                <a:cs typeface="Century Gothic"/>
              </a:rPr>
              <a:t>o</a:t>
            </a:r>
            <a:r>
              <a:rPr sz="2200" spc="5" dirty="0">
                <a:solidFill>
                  <a:prstClr val="black"/>
                </a:solidFill>
                <a:latin typeface="Century Gothic"/>
                <a:cs typeface="Century Gothic"/>
              </a:rPr>
              <a:t> </a:t>
            </a:r>
            <a:r>
              <a:rPr sz="2200" b="1" spc="-10" dirty="0">
                <a:solidFill>
                  <a:prstClr val="black"/>
                </a:solidFill>
                <a:latin typeface="Century Gothic"/>
                <a:cs typeface="Century Gothic"/>
              </a:rPr>
              <a:t>pecado</a:t>
            </a:r>
            <a:r>
              <a:rPr sz="2200" b="1" spc="15" dirty="0">
                <a:solidFill>
                  <a:prstClr val="black"/>
                </a:solidFill>
                <a:latin typeface="Century Gothic"/>
                <a:cs typeface="Century Gothic"/>
              </a:rPr>
              <a:t> </a:t>
            </a:r>
            <a:r>
              <a:rPr sz="2200" b="1" spc="-5" dirty="0">
                <a:solidFill>
                  <a:prstClr val="black"/>
                </a:solidFill>
                <a:latin typeface="Century Gothic"/>
                <a:cs typeface="Century Gothic"/>
              </a:rPr>
              <a:t>ecológico</a:t>
            </a:r>
            <a:r>
              <a:rPr sz="2200" b="1" spc="30" dirty="0">
                <a:solidFill>
                  <a:prstClr val="black"/>
                </a:solidFill>
                <a:latin typeface="Century Gothic"/>
                <a:cs typeface="Century Gothic"/>
              </a:rPr>
              <a:t> </a:t>
            </a:r>
            <a:r>
              <a:rPr sz="2200" spc="-5" dirty="0">
                <a:solidFill>
                  <a:prstClr val="black"/>
                </a:solidFill>
                <a:latin typeface="Century Gothic"/>
                <a:cs typeface="Century Gothic"/>
              </a:rPr>
              <a:t>como</a:t>
            </a:r>
            <a:r>
              <a:rPr sz="2200" spc="10" dirty="0">
                <a:solidFill>
                  <a:prstClr val="black"/>
                </a:solidFill>
                <a:latin typeface="Century Gothic"/>
                <a:cs typeface="Century Gothic"/>
              </a:rPr>
              <a:t> </a:t>
            </a:r>
            <a:r>
              <a:rPr sz="2200" spc="-5" dirty="0">
                <a:solidFill>
                  <a:prstClr val="black"/>
                </a:solidFill>
                <a:latin typeface="Century Gothic"/>
                <a:cs typeface="Century Gothic"/>
              </a:rPr>
              <a:t>uma</a:t>
            </a:r>
            <a:r>
              <a:rPr sz="2200" spc="5" dirty="0">
                <a:solidFill>
                  <a:prstClr val="black"/>
                </a:solidFill>
                <a:latin typeface="Century Gothic"/>
                <a:cs typeface="Century Gothic"/>
              </a:rPr>
              <a:t> </a:t>
            </a:r>
            <a:r>
              <a:rPr sz="2200" spc="-10" dirty="0">
                <a:solidFill>
                  <a:prstClr val="black"/>
                </a:solidFill>
                <a:latin typeface="Century Gothic"/>
                <a:cs typeface="Century Gothic"/>
              </a:rPr>
              <a:t>ação</a:t>
            </a:r>
            <a:r>
              <a:rPr sz="2200" dirty="0">
                <a:solidFill>
                  <a:prstClr val="black"/>
                </a:solidFill>
                <a:latin typeface="Century Gothic"/>
                <a:cs typeface="Century Gothic"/>
              </a:rPr>
              <a:t> </a:t>
            </a:r>
            <a:r>
              <a:rPr sz="2200" spc="-5" dirty="0">
                <a:solidFill>
                  <a:prstClr val="black"/>
                </a:solidFill>
                <a:latin typeface="Century Gothic"/>
                <a:cs typeface="Century Gothic"/>
              </a:rPr>
              <a:t>ou</a:t>
            </a:r>
            <a:r>
              <a:rPr sz="2200" spc="10" dirty="0">
                <a:solidFill>
                  <a:prstClr val="black"/>
                </a:solidFill>
                <a:latin typeface="Century Gothic"/>
                <a:cs typeface="Century Gothic"/>
              </a:rPr>
              <a:t> </a:t>
            </a:r>
            <a:r>
              <a:rPr sz="2200" spc="-5" dirty="0">
                <a:solidFill>
                  <a:prstClr val="black"/>
                </a:solidFill>
                <a:latin typeface="Century Gothic"/>
                <a:cs typeface="Century Gothic"/>
              </a:rPr>
              <a:t>omissão</a:t>
            </a:r>
            <a:r>
              <a:rPr sz="2200" spc="-35" dirty="0">
                <a:solidFill>
                  <a:prstClr val="black"/>
                </a:solidFill>
                <a:latin typeface="Century Gothic"/>
                <a:cs typeface="Century Gothic"/>
              </a:rPr>
              <a:t> </a:t>
            </a:r>
            <a:r>
              <a:rPr sz="2200" spc="-5" dirty="0">
                <a:solidFill>
                  <a:prstClr val="black"/>
                </a:solidFill>
                <a:latin typeface="Century Gothic"/>
                <a:cs typeface="Century Gothic"/>
              </a:rPr>
              <a:t>contra</a:t>
            </a:r>
            <a:r>
              <a:rPr sz="2200" spc="5" dirty="0">
                <a:solidFill>
                  <a:prstClr val="black"/>
                </a:solidFill>
                <a:latin typeface="Century Gothic"/>
                <a:cs typeface="Century Gothic"/>
              </a:rPr>
              <a:t> </a:t>
            </a:r>
            <a:r>
              <a:rPr sz="2200" spc="-10" dirty="0">
                <a:solidFill>
                  <a:prstClr val="black"/>
                </a:solidFill>
                <a:latin typeface="Century Gothic"/>
                <a:cs typeface="Century Gothic"/>
              </a:rPr>
              <a:t>Deus, </a:t>
            </a:r>
            <a:r>
              <a:rPr sz="2200" spc="-5" dirty="0">
                <a:solidFill>
                  <a:prstClr val="black"/>
                </a:solidFill>
                <a:latin typeface="Century Gothic"/>
                <a:cs typeface="Century Gothic"/>
              </a:rPr>
              <a:t> contra</a:t>
            </a:r>
            <a:r>
              <a:rPr sz="2200" dirty="0">
                <a:solidFill>
                  <a:prstClr val="black"/>
                </a:solidFill>
                <a:latin typeface="Century Gothic"/>
                <a:cs typeface="Century Gothic"/>
              </a:rPr>
              <a:t> </a:t>
            </a:r>
            <a:r>
              <a:rPr sz="2200" spc="-5" dirty="0">
                <a:solidFill>
                  <a:prstClr val="black"/>
                </a:solidFill>
                <a:latin typeface="Century Gothic"/>
                <a:cs typeface="Century Gothic"/>
              </a:rPr>
              <a:t>o</a:t>
            </a:r>
            <a:r>
              <a:rPr sz="2200" spc="5" dirty="0">
                <a:solidFill>
                  <a:prstClr val="black"/>
                </a:solidFill>
                <a:latin typeface="Century Gothic"/>
                <a:cs typeface="Century Gothic"/>
              </a:rPr>
              <a:t> </a:t>
            </a:r>
            <a:r>
              <a:rPr sz="2200" spc="-5" dirty="0">
                <a:solidFill>
                  <a:prstClr val="black"/>
                </a:solidFill>
                <a:latin typeface="Century Gothic"/>
                <a:cs typeface="Century Gothic"/>
              </a:rPr>
              <a:t>próximo,</a:t>
            </a:r>
            <a:r>
              <a:rPr sz="2200" spc="-30" dirty="0">
                <a:solidFill>
                  <a:prstClr val="black"/>
                </a:solidFill>
                <a:latin typeface="Century Gothic"/>
                <a:cs typeface="Century Gothic"/>
              </a:rPr>
              <a:t> </a:t>
            </a:r>
            <a:r>
              <a:rPr sz="2200" spc="-5" dirty="0">
                <a:solidFill>
                  <a:prstClr val="black"/>
                </a:solidFill>
                <a:latin typeface="Century Gothic"/>
                <a:cs typeface="Century Gothic"/>
              </a:rPr>
              <a:t>a</a:t>
            </a:r>
            <a:r>
              <a:rPr sz="2200" dirty="0">
                <a:solidFill>
                  <a:prstClr val="black"/>
                </a:solidFill>
                <a:latin typeface="Century Gothic"/>
                <a:cs typeface="Century Gothic"/>
              </a:rPr>
              <a:t> </a:t>
            </a:r>
            <a:r>
              <a:rPr sz="2200" spc="-5" dirty="0">
                <a:solidFill>
                  <a:prstClr val="black"/>
                </a:solidFill>
                <a:latin typeface="Century Gothic"/>
                <a:cs typeface="Century Gothic"/>
              </a:rPr>
              <a:t>comunidade</a:t>
            </a:r>
            <a:r>
              <a:rPr sz="2200" spc="15" dirty="0">
                <a:solidFill>
                  <a:prstClr val="black"/>
                </a:solidFill>
                <a:latin typeface="Century Gothic"/>
                <a:cs typeface="Century Gothic"/>
              </a:rPr>
              <a:t> </a:t>
            </a:r>
            <a:r>
              <a:rPr sz="2200" spc="-5" dirty="0">
                <a:solidFill>
                  <a:prstClr val="black"/>
                </a:solidFill>
                <a:latin typeface="Century Gothic"/>
                <a:cs typeface="Century Gothic"/>
              </a:rPr>
              <a:t>e o</a:t>
            </a:r>
            <a:r>
              <a:rPr sz="2200" spc="5" dirty="0">
                <a:solidFill>
                  <a:prstClr val="black"/>
                </a:solidFill>
                <a:latin typeface="Century Gothic"/>
                <a:cs typeface="Century Gothic"/>
              </a:rPr>
              <a:t> </a:t>
            </a:r>
            <a:r>
              <a:rPr sz="2200" dirty="0">
                <a:solidFill>
                  <a:prstClr val="black"/>
                </a:solidFill>
                <a:latin typeface="Century Gothic"/>
                <a:cs typeface="Century Gothic"/>
              </a:rPr>
              <a:t>meio</a:t>
            </a:r>
            <a:r>
              <a:rPr sz="2200" spc="-20" dirty="0">
                <a:solidFill>
                  <a:prstClr val="black"/>
                </a:solidFill>
                <a:latin typeface="Century Gothic"/>
                <a:cs typeface="Century Gothic"/>
              </a:rPr>
              <a:t> </a:t>
            </a:r>
            <a:r>
              <a:rPr sz="2200" spc="-5" dirty="0">
                <a:solidFill>
                  <a:prstClr val="black"/>
                </a:solidFill>
                <a:latin typeface="Century Gothic"/>
                <a:cs typeface="Century Gothic"/>
              </a:rPr>
              <a:t>ambiente.</a:t>
            </a:r>
            <a:r>
              <a:rPr sz="2200" spc="-25" dirty="0">
                <a:solidFill>
                  <a:prstClr val="black"/>
                </a:solidFill>
                <a:latin typeface="Century Gothic"/>
                <a:cs typeface="Century Gothic"/>
              </a:rPr>
              <a:t> </a:t>
            </a:r>
            <a:r>
              <a:rPr sz="2200" spc="-5" dirty="0">
                <a:solidFill>
                  <a:prstClr val="black"/>
                </a:solidFill>
                <a:latin typeface="Century Gothic"/>
                <a:cs typeface="Century Gothic"/>
              </a:rPr>
              <a:t>É um</a:t>
            </a:r>
            <a:r>
              <a:rPr sz="2200" spc="15" dirty="0">
                <a:solidFill>
                  <a:prstClr val="black"/>
                </a:solidFill>
                <a:latin typeface="Century Gothic"/>
                <a:cs typeface="Century Gothic"/>
              </a:rPr>
              <a:t> </a:t>
            </a:r>
            <a:r>
              <a:rPr sz="2200" spc="-10" dirty="0">
                <a:solidFill>
                  <a:prstClr val="black"/>
                </a:solidFill>
                <a:latin typeface="Century Gothic"/>
                <a:cs typeface="Century Gothic"/>
              </a:rPr>
              <a:t>pecado </a:t>
            </a:r>
            <a:r>
              <a:rPr sz="2200" spc="-5" dirty="0">
                <a:solidFill>
                  <a:prstClr val="black"/>
                </a:solidFill>
                <a:latin typeface="Century Gothic"/>
                <a:cs typeface="Century Gothic"/>
              </a:rPr>
              <a:t> contra</a:t>
            </a:r>
            <a:r>
              <a:rPr sz="2200" spc="5" dirty="0">
                <a:solidFill>
                  <a:prstClr val="black"/>
                </a:solidFill>
                <a:latin typeface="Century Gothic"/>
                <a:cs typeface="Century Gothic"/>
              </a:rPr>
              <a:t> </a:t>
            </a:r>
            <a:r>
              <a:rPr sz="2200" spc="-5" dirty="0">
                <a:solidFill>
                  <a:prstClr val="black"/>
                </a:solidFill>
                <a:latin typeface="Century Gothic"/>
                <a:cs typeface="Century Gothic"/>
              </a:rPr>
              <a:t>as</a:t>
            </a:r>
            <a:r>
              <a:rPr sz="2200" spc="5" dirty="0">
                <a:solidFill>
                  <a:prstClr val="black"/>
                </a:solidFill>
                <a:latin typeface="Century Gothic"/>
                <a:cs typeface="Century Gothic"/>
              </a:rPr>
              <a:t> </a:t>
            </a:r>
            <a:r>
              <a:rPr sz="2200" spc="-5" dirty="0">
                <a:solidFill>
                  <a:prstClr val="black"/>
                </a:solidFill>
                <a:latin typeface="Century Gothic"/>
                <a:cs typeface="Century Gothic"/>
              </a:rPr>
              <a:t>gerações</a:t>
            </a:r>
            <a:r>
              <a:rPr sz="2200" spc="10" dirty="0">
                <a:solidFill>
                  <a:prstClr val="black"/>
                </a:solidFill>
                <a:latin typeface="Century Gothic"/>
                <a:cs typeface="Century Gothic"/>
              </a:rPr>
              <a:t> </a:t>
            </a:r>
            <a:r>
              <a:rPr sz="2200" spc="-5" dirty="0">
                <a:solidFill>
                  <a:prstClr val="black"/>
                </a:solidFill>
                <a:latin typeface="Century Gothic"/>
                <a:cs typeface="Century Gothic"/>
              </a:rPr>
              <a:t>futuras</a:t>
            </a:r>
            <a:r>
              <a:rPr sz="2200" dirty="0">
                <a:solidFill>
                  <a:prstClr val="black"/>
                </a:solidFill>
                <a:latin typeface="Century Gothic"/>
                <a:cs typeface="Century Gothic"/>
              </a:rPr>
              <a:t> </a:t>
            </a:r>
            <a:r>
              <a:rPr sz="2200" spc="-5" dirty="0">
                <a:solidFill>
                  <a:prstClr val="black"/>
                </a:solidFill>
                <a:latin typeface="Century Gothic"/>
                <a:cs typeface="Century Gothic"/>
              </a:rPr>
              <a:t>e</a:t>
            </a:r>
            <a:r>
              <a:rPr sz="2200" spc="5" dirty="0">
                <a:solidFill>
                  <a:prstClr val="black"/>
                </a:solidFill>
                <a:latin typeface="Century Gothic"/>
                <a:cs typeface="Century Gothic"/>
              </a:rPr>
              <a:t> </a:t>
            </a:r>
            <a:r>
              <a:rPr sz="2200" spc="-5" dirty="0">
                <a:solidFill>
                  <a:prstClr val="black"/>
                </a:solidFill>
                <a:latin typeface="Century Gothic"/>
                <a:cs typeface="Century Gothic"/>
              </a:rPr>
              <a:t>manifesta-se</a:t>
            </a:r>
            <a:r>
              <a:rPr sz="2200" spc="-45" dirty="0">
                <a:solidFill>
                  <a:prstClr val="black"/>
                </a:solidFill>
                <a:latin typeface="Century Gothic"/>
                <a:cs typeface="Century Gothic"/>
              </a:rPr>
              <a:t> </a:t>
            </a:r>
            <a:r>
              <a:rPr sz="2200" spc="-5" dirty="0">
                <a:solidFill>
                  <a:prstClr val="black"/>
                </a:solidFill>
                <a:latin typeface="Century Gothic"/>
                <a:cs typeface="Century Gothic"/>
              </a:rPr>
              <a:t>em</a:t>
            </a:r>
            <a:r>
              <a:rPr sz="2200" spc="10" dirty="0">
                <a:solidFill>
                  <a:prstClr val="black"/>
                </a:solidFill>
                <a:latin typeface="Century Gothic"/>
                <a:cs typeface="Century Gothic"/>
              </a:rPr>
              <a:t> </a:t>
            </a:r>
            <a:r>
              <a:rPr sz="2200" spc="-5" dirty="0">
                <a:solidFill>
                  <a:prstClr val="black"/>
                </a:solidFill>
                <a:latin typeface="Century Gothic"/>
                <a:cs typeface="Century Gothic"/>
              </a:rPr>
              <a:t>atos</a:t>
            </a:r>
            <a:r>
              <a:rPr sz="2200" dirty="0">
                <a:solidFill>
                  <a:prstClr val="black"/>
                </a:solidFill>
                <a:latin typeface="Century Gothic"/>
                <a:cs typeface="Century Gothic"/>
              </a:rPr>
              <a:t> </a:t>
            </a:r>
            <a:r>
              <a:rPr sz="2200" spc="-5" dirty="0">
                <a:solidFill>
                  <a:prstClr val="black"/>
                </a:solidFill>
                <a:latin typeface="Century Gothic"/>
                <a:cs typeface="Century Gothic"/>
              </a:rPr>
              <a:t>e</a:t>
            </a:r>
            <a:r>
              <a:rPr sz="2200" dirty="0">
                <a:solidFill>
                  <a:prstClr val="black"/>
                </a:solidFill>
                <a:latin typeface="Century Gothic"/>
                <a:cs typeface="Century Gothic"/>
              </a:rPr>
              <a:t> hábitos</a:t>
            </a:r>
            <a:r>
              <a:rPr sz="2200" spc="-25" dirty="0">
                <a:solidFill>
                  <a:prstClr val="black"/>
                </a:solidFill>
                <a:latin typeface="Century Gothic"/>
                <a:cs typeface="Century Gothic"/>
              </a:rPr>
              <a:t> </a:t>
            </a:r>
            <a:r>
              <a:rPr sz="2200" spc="-10" dirty="0">
                <a:solidFill>
                  <a:prstClr val="black"/>
                </a:solidFill>
                <a:latin typeface="Century Gothic"/>
                <a:cs typeface="Century Gothic"/>
              </a:rPr>
              <a:t>de</a:t>
            </a:r>
            <a:r>
              <a:rPr sz="2200" spc="10" dirty="0">
                <a:solidFill>
                  <a:prstClr val="black"/>
                </a:solidFill>
                <a:latin typeface="Century Gothic"/>
                <a:cs typeface="Century Gothic"/>
              </a:rPr>
              <a:t> </a:t>
            </a:r>
            <a:r>
              <a:rPr sz="2200" spc="-5" dirty="0">
                <a:solidFill>
                  <a:prstClr val="black"/>
                </a:solidFill>
                <a:latin typeface="Century Gothic"/>
                <a:cs typeface="Century Gothic"/>
              </a:rPr>
              <a:t>poluição </a:t>
            </a:r>
            <a:r>
              <a:rPr sz="2200" spc="-595" dirty="0">
                <a:solidFill>
                  <a:prstClr val="black"/>
                </a:solidFill>
                <a:latin typeface="Century Gothic"/>
                <a:cs typeface="Century Gothic"/>
              </a:rPr>
              <a:t> </a:t>
            </a:r>
            <a:r>
              <a:rPr sz="2200" spc="-5" dirty="0">
                <a:solidFill>
                  <a:prstClr val="black"/>
                </a:solidFill>
                <a:latin typeface="Century Gothic"/>
                <a:cs typeface="Century Gothic"/>
              </a:rPr>
              <a:t>e destruição </a:t>
            </a:r>
            <a:r>
              <a:rPr sz="2200" spc="-10" dirty="0">
                <a:solidFill>
                  <a:prstClr val="black"/>
                </a:solidFill>
                <a:latin typeface="Century Gothic"/>
                <a:cs typeface="Century Gothic"/>
              </a:rPr>
              <a:t>da </a:t>
            </a:r>
            <a:r>
              <a:rPr sz="2200" dirty="0">
                <a:solidFill>
                  <a:prstClr val="black"/>
                </a:solidFill>
                <a:latin typeface="Century Gothic"/>
                <a:cs typeface="Century Gothic"/>
              </a:rPr>
              <a:t>harmonia </a:t>
            </a:r>
            <a:r>
              <a:rPr sz="2200" spc="-10" dirty="0">
                <a:solidFill>
                  <a:prstClr val="black"/>
                </a:solidFill>
                <a:latin typeface="Century Gothic"/>
                <a:cs typeface="Century Gothic"/>
              </a:rPr>
              <a:t>do </a:t>
            </a:r>
            <a:r>
              <a:rPr sz="2200" spc="-5" dirty="0">
                <a:solidFill>
                  <a:prstClr val="black"/>
                </a:solidFill>
                <a:latin typeface="Century Gothic"/>
                <a:cs typeface="Century Gothic"/>
              </a:rPr>
              <a:t>ambiente, em transgressões contra os </a:t>
            </a:r>
            <a:r>
              <a:rPr sz="2200" dirty="0">
                <a:solidFill>
                  <a:prstClr val="black"/>
                </a:solidFill>
                <a:latin typeface="Century Gothic"/>
                <a:cs typeface="Century Gothic"/>
              </a:rPr>
              <a:t> </a:t>
            </a:r>
            <a:r>
              <a:rPr sz="2200" spc="-5" dirty="0">
                <a:solidFill>
                  <a:prstClr val="black"/>
                </a:solidFill>
                <a:latin typeface="Century Gothic"/>
                <a:cs typeface="Century Gothic"/>
              </a:rPr>
              <a:t>princípios</a:t>
            </a:r>
            <a:r>
              <a:rPr sz="2200" spc="-40" dirty="0">
                <a:solidFill>
                  <a:prstClr val="black"/>
                </a:solidFill>
                <a:latin typeface="Century Gothic"/>
                <a:cs typeface="Century Gothic"/>
              </a:rPr>
              <a:t> </a:t>
            </a:r>
            <a:r>
              <a:rPr sz="2200" spc="-10" dirty="0">
                <a:solidFill>
                  <a:prstClr val="black"/>
                </a:solidFill>
                <a:latin typeface="Century Gothic"/>
                <a:cs typeface="Century Gothic"/>
              </a:rPr>
              <a:t>da</a:t>
            </a:r>
            <a:r>
              <a:rPr sz="2200" spc="30" dirty="0">
                <a:solidFill>
                  <a:prstClr val="black"/>
                </a:solidFill>
                <a:latin typeface="Century Gothic"/>
                <a:cs typeface="Century Gothic"/>
              </a:rPr>
              <a:t> </a:t>
            </a:r>
            <a:r>
              <a:rPr sz="2200" spc="-5" dirty="0">
                <a:solidFill>
                  <a:prstClr val="black"/>
                </a:solidFill>
                <a:latin typeface="Century Gothic"/>
                <a:cs typeface="Century Gothic"/>
              </a:rPr>
              <a:t>interdependência</a:t>
            </a:r>
            <a:r>
              <a:rPr sz="2200" spc="-20" dirty="0">
                <a:solidFill>
                  <a:prstClr val="black"/>
                </a:solidFill>
                <a:latin typeface="Century Gothic"/>
                <a:cs typeface="Century Gothic"/>
              </a:rPr>
              <a:t> </a:t>
            </a:r>
            <a:r>
              <a:rPr sz="2200" spc="-5" dirty="0">
                <a:solidFill>
                  <a:prstClr val="black"/>
                </a:solidFill>
                <a:latin typeface="Century Gothic"/>
                <a:cs typeface="Century Gothic"/>
              </a:rPr>
              <a:t>e</a:t>
            </a:r>
            <a:r>
              <a:rPr sz="2200" dirty="0">
                <a:solidFill>
                  <a:prstClr val="black"/>
                </a:solidFill>
                <a:latin typeface="Century Gothic"/>
                <a:cs typeface="Century Gothic"/>
              </a:rPr>
              <a:t> </a:t>
            </a:r>
            <a:r>
              <a:rPr sz="2200" spc="-5" dirty="0">
                <a:solidFill>
                  <a:prstClr val="black"/>
                </a:solidFill>
                <a:latin typeface="Century Gothic"/>
                <a:cs typeface="Century Gothic"/>
              </a:rPr>
              <a:t>a</a:t>
            </a:r>
            <a:r>
              <a:rPr sz="2200" spc="15" dirty="0">
                <a:solidFill>
                  <a:prstClr val="black"/>
                </a:solidFill>
                <a:latin typeface="Century Gothic"/>
                <a:cs typeface="Century Gothic"/>
              </a:rPr>
              <a:t> </a:t>
            </a:r>
            <a:r>
              <a:rPr sz="2200" spc="-5" dirty="0">
                <a:solidFill>
                  <a:prstClr val="black"/>
                </a:solidFill>
                <a:latin typeface="Century Gothic"/>
                <a:cs typeface="Century Gothic"/>
              </a:rPr>
              <a:t>ruptura</a:t>
            </a:r>
            <a:r>
              <a:rPr sz="2200" spc="15" dirty="0">
                <a:solidFill>
                  <a:prstClr val="black"/>
                </a:solidFill>
                <a:latin typeface="Century Gothic"/>
                <a:cs typeface="Century Gothic"/>
              </a:rPr>
              <a:t> </a:t>
            </a:r>
            <a:r>
              <a:rPr sz="2200" spc="-10" dirty="0">
                <a:solidFill>
                  <a:prstClr val="black"/>
                </a:solidFill>
                <a:latin typeface="Century Gothic"/>
                <a:cs typeface="Century Gothic"/>
              </a:rPr>
              <a:t>das</a:t>
            </a:r>
            <a:r>
              <a:rPr sz="2200" spc="15" dirty="0">
                <a:solidFill>
                  <a:prstClr val="black"/>
                </a:solidFill>
                <a:latin typeface="Century Gothic"/>
                <a:cs typeface="Century Gothic"/>
              </a:rPr>
              <a:t> </a:t>
            </a:r>
            <a:r>
              <a:rPr sz="2200" spc="-5" dirty="0">
                <a:solidFill>
                  <a:prstClr val="black"/>
                </a:solidFill>
                <a:latin typeface="Century Gothic"/>
                <a:cs typeface="Century Gothic"/>
              </a:rPr>
              <a:t>redes</a:t>
            </a:r>
            <a:r>
              <a:rPr sz="2200" spc="10" dirty="0">
                <a:solidFill>
                  <a:prstClr val="black"/>
                </a:solidFill>
                <a:latin typeface="Century Gothic"/>
                <a:cs typeface="Century Gothic"/>
              </a:rPr>
              <a:t> </a:t>
            </a:r>
            <a:r>
              <a:rPr sz="2200" spc="-10" dirty="0">
                <a:solidFill>
                  <a:prstClr val="black"/>
                </a:solidFill>
                <a:latin typeface="Century Gothic"/>
                <a:cs typeface="Century Gothic"/>
              </a:rPr>
              <a:t>de</a:t>
            </a:r>
            <a:r>
              <a:rPr sz="2200" spc="15" dirty="0">
                <a:solidFill>
                  <a:prstClr val="black"/>
                </a:solidFill>
                <a:latin typeface="Century Gothic"/>
                <a:cs typeface="Century Gothic"/>
              </a:rPr>
              <a:t> </a:t>
            </a:r>
            <a:r>
              <a:rPr sz="2200" spc="-5" dirty="0">
                <a:solidFill>
                  <a:prstClr val="black"/>
                </a:solidFill>
                <a:latin typeface="Century Gothic"/>
                <a:cs typeface="Century Gothic"/>
              </a:rPr>
              <a:t>solidariedade </a:t>
            </a:r>
            <a:r>
              <a:rPr sz="2200" dirty="0">
                <a:solidFill>
                  <a:prstClr val="black"/>
                </a:solidFill>
                <a:latin typeface="Century Gothic"/>
                <a:cs typeface="Century Gothic"/>
              </a:rPr>
              <a:t> entre</a:t>
            </a:r>
            <a:r>
              <a:rPr sz="2200" spc="-15" dirty="0">
                <a:solidFill>
                  <a:prstClr val="black"/>
                </a:solidFill>
                <a:latin typeface="Century Gothic"/>
                <a:cs typeface="Century Gothic"/>
              </a:rPr>
              <a:t> </a:t>
            </a:r>
            <a:r>
              <a:rPr sz="2200" spc="-5" dirty="0">
                <a:solidFill>
                  <a:prstClr val="black"/>
                </a:solidFill>
                <a:latin typeface="Century Gothic"/>
                <a:cs typeface="Century Gothic"/>
              </a:rPr>
              <a:t>as</a:t>
            </a:r>
            <a:r>
              <a:rPr sz="2200" spc="5" dirty="0">
                <a:solidFill>
                  <a:prstClr val="black"/>
                </a:solidFill>
                <a:latin typeface="Century Gothic"/>
                <a:cs typeface="Century Gothic"/>
              </a:rPr>
              <a:t> </a:t>
            </a:r>
            <a:r>
              <a:rPr sz="2200" spc="-5" dirty="0">
                <a:solidFill>
                  <a:prstClr val="black"/>
                </a:solidFill>
                <a:latin typeface="Century Gothic"/>
                <a:cs typeface="Century Gothic"/>
              </a:rPr>
              <a:t>criaturas</a:t>
            </a:r>
            <a:r>
              <a:rPr sz="2200" spc="-10" dirty="0">
                <a:solidFill>
                  <a:prstClr val="black"/>
                </a:solidFill>
                <a:latin typeface="Century Gothic"/>
                <a:cs typeface="Century Gothic"/>
              </a:rPr>
              <a:t> </a:t>
            </a:r>
            <a:r>
              <a:rPr sz="2200" spc="-5" dirty="0">
                <a:solidFill>
                  <a:prstClr val="black"/>
                </a:solidFill>
                <a:latin typeface="Century Gothic"/>
                <a:cs typeface="Century Gothic"/>
              </a:rPr>
              <a:t>e </a:t>
            </a:r>
            <a:r>
              <a:rPr sz="2200" dirty="0">
                <a:solidFill>
                  <a:prstClr val="black"/>
                </a:solidFill>
                <a:latin typeface="Century Gothic"/>
                <a:cs typeface="Century Gothic"/>
              </a:rPr>
              <a:t>contra </a:t>
            </a:r>
            <a:r>
              <a:rPr sz="2200" spc="-5" dirty="0">
                <a:solidFill>
                  <a:prstClr val="black"/>
                </a:solidFill>
                <a:latin typeface="Century Gothic"/>
                <a:cs typeface="Century Gothic"/>
              </a:rPr>
              <a:t>a</a:t>
            </a:r>
            <a:r>
              <a:rPr sz="2200" dirty="0">
                <a:solidFill>
                  <a:prstClr val="black"/>
                </a:solidFill>
                <a:latin typeface="Century Gothic"/>
                <a:cs typeface="Century Gothic"/>
              </a:rPr>
              <a:t> virtude</a:t>
            </a:r>
            <a:r>
              <a:rPr sz="2200" spc="-25" dirty="0">
                <a:solidFill>
                  <a:prstClr val="black"/>
                </a:solidFill>
                <a:latin typeface="Century Gothic"/>
                <a:cs typeface="Century Gothic"/>
              </a:rPr>
              <a:t> </a:t>
            </a:r>
            <a:r>
              <a:rPr sz="2200" spc="-10" dirty="0">
                <a:solidFill>
                  <a:prstClr val="black"/>
                </a:solidFill>
                <a:latin typeface="Century Gothic"/>
                <a:cs typeface="Century Gothic"/>
              </a:rPr>
              <a:t>da</a:t>
            </a:r>
            <a:r>
              <a:rPr sz="2200" spc="20" dirty="0">
                <a:solidFill>
                  <a:prstClr val="black"/>
                </a:solidFill>
                <a:latin typeface="Century Gothic"/>
                <a:cs typeface="Century Gothic"/>
              </a:rPr>
              <a:t> </a:t>
            </a:r>
            <a:r>
              <a:rPr sz="2200" spc="-5" dirty="0">
                <a:solidFill>
                  <a:prstClr val="black"/>
                </a:solidFill>
                <a:latin typeface="Century Gothic"/>
                <a:cs typeface="Century Gothic"/>
              </a:rPr>
              <a:t>justiça </a:t>
            </a:r>
            <a:r>
              <a:rPr sz="2200" spc="-15" dirty="0">
                <a:solidFill>
                  <a:prstClr val="black"/>
                </a:solidFill>
                <a:latin typeface="Century Gothic"/>
                <a:cs typeface="Century Gothic"/>
              </a:rPr>
              <a:t>(82)</a:t>
            </a:r>
            <a:endParaRPr sz="2200" dirty="0">
              <a:solidFill>
                <a:prstClr val="black"/>
              </a:solidFill>
              <a:latin typeface="Century Gothic"/>
              <a:cs typeface="Century Gothic"/>
            </a:endParaRPr>
          </a:p>
        </p:txBody>
      </p:sp>
    </p:spTree>
    <p:extLst>
      <p:ext uri="{BB962C8B-B14F-4D97-AF65-F5344CB8AC3E}">
        <p14:creationId xmlns:p14="http://schemas.microsoft.com/office/powerpoint/2010/main" val="4254193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51075" y="0"/>
            <a:ext cx="6892925" cy="1341438"/>
          </a:xfrm>
          <a:prstGeom prst="rect">
            <a:avLst/>
          </a:prstGeom>
          <a:solidFill>
            <a:srgbClr val="81660D"/>
          </a:solidFill>
        </p:spPr>
        <p:txBody>
          <a:bodyPr vert="horz" wrap="square" lIns="0" tIns="186055" rIns="0" bIns="0" rtlCol="0">
            <a:spAutoFit/>
          </a:bodyPr>
          <a:lstStyle/>
          <a:p>
            <a:pPr marL="643255" marR="82550" indent="6336030">
              <a:lnSpc>
                <a:spcPts val="3030"/>
              </a:lnSpc>
              <a:spcBef>
                <a:spcPts val="1465"/>
              </a:spcBef>
            </a:pPr>
            <a:br>
              <a:rPr lang="pt-BR" sz="2800" b="1" spc="-5" dirty="0">
                <a:latin typeface="Century Gothic"/>
                <a:cs typeface="Century Gothic"/>
              </a:rPr>
            </a:br>
            <a:r>
              <a:rPr sz="2800" b="1" spc="-5" dirty="0">
                <a:latin typeface="Century Gothic"/>
                <a:cs typeface="Century Gothic"/>
              </a:rPr>
              <a:t>CAPÍTULO</a:t>
            </a:r>
            <a:r>
              <a:rPr sz="2800" b="1" spc="-55" dirty="0">
                <a:latin typeface="Century Gothic"/>
                <a:cs typeface="Century Gothic"/>
              </a:rPr>
              <a:t> </a:t>
            </a:r>
            <a:r>
              <a:rPr sz="2800" b="1" spc="-5" dirty="0">
                <a:latin typeface="Century Gothic"/>
                <a:cs typeface="Century Gothic"/>
              </a:rPr>
              <a:t>IV </a:t>
            </a:r>
            <a:r>
              <a:rPr sz="2800" b="1" spc="-765" dirty="0">
                <a:latin typeface="Century Gothic"/>
                <a:cs typeface="Century Gothic"/>
              </a:rPr>
              <a:t> </a:t>
            </a:r>
            <a:r>
              <a:rPr sz="2800" b="1" spc="-5" dirty="0">
                <a:latin typeface="Century Gothic"/>
                <a:cs typeface="Century Gothic"/>
              </a:rPr>
              <a:t>NOVOS CAMINHOS</a:t>
            </a:r>
            <a:r>
              <a:rPr sz="2800" b="1" spc="10" dirty="0">
                <a:latin typeface="Century Gothic"/>
                <a:cs typeface="Century Gothic"/>
              </a:rPr>
              <a:t> </a:t>
            </a:r>
            <a:r>
              <a:rPr sz="2800" b="1" spc="-5" dirty="0">
                <a:latin typeface="Century Gothic"/>
                <a:cs typeface="Century Gothic"/>
              </a:rPr>
              <a:t>DE</a:t>
            </a:r>
            <a:r>
              <a:rPr sz="2800" b="1" spc="-15" dirty="0">
                <a:latin typeface="Century Gothic"/>
                <a:cs typeface="Century Gothic"/>
              </a:rPr>
              <a:t> </a:t>
            </a:r>
            <a:r>
              <a:rPr sz="2800" b="1" spc="-5" dirty="0">
                <a:latin typeface="Century Gothic"/>
                <a:cs typeface="Century Gothic"/>
              </a:rPr>
              <a:t>CONVERSÃO</a:t>
            </a:r>
            <a:r>
              <a:rPr sz="2800" b="1" spc="25" dirty="0">
                <a:latin typeface="Century Gothic"/>
                <a:cs typeface="Century Gothic"/>
              </a:rPr>
              <a:t> </a:t>
            </a:r>
            <a:r>
              <a:rPr sz="2800" b="1" spc="-10" dirty="0">
                <a:latin typeface="Century Gothic"/>
                <a:cs typeface="Century Gothic"/>
              </a:rPr>
              <a:t>ECOLÓGICA</a:t>
            </a:r>
            <a:endParaRPr sz="2800" dirty="0">
              <a:latin typeface="Century Gothic"/>
              <a:cs typeface="Century Gothic"/>
            </a:endParaRPr>
          </a:p>
        </p:txBody>
      </p:sp>
      <p:sp>
        <p:nvSpPr>
          <p:cNvPr id="3" name="object 3"/>
          <p:cNvSpPr txBox="1"/>
          <p:nvPr/>
        </p:nvSpPr>
        <p:spPr>
          <a:xfrm>
            <a:off x="0" y="1919858"/>
            <a:ext cx="9018740" cy="4503796"/>
          </a:xfrm>
          <a:prstGeom prst="rect">
            <a:avLst/>
          </a:prstGeom>
        </p:spPr>
        <p:txBody>
          <a:bodyPr vert="horz" wrap="square" lIns="0" tIns="45719" rIns="0" bIns="0" rtlCol="0">
            <a:spAutoFit/>
          </a:bodyPr>
          <a:lstStyle/>
          <a:p>
            <a:pPr marL="698500" marR="207010" indent="-228600" defTabSz="914400">
              <a:lnSpc>
                <a:spcPct val="90000"/>
              </a:lnSpc>
              <a:spcBef>
                <a:spcPts val="359"/>
              </a:spcBef>
              <a:buFont typeface="Arial"/>
              <a:buChar char="•"/>
              <a:tabLst>
                <a:tab pos="698500" algn="l"/>
                <a:tab pos="699135" algn="l"/>
              </a:tabLst>
            </a:pPr>
            <a:r>
              <a:rPr sz="2200" spc="-5" dirty="0">
                <a:solidFill>
                  <a:prstClr val="black"/>
                </a:solidFill>
                <a:latin typeface="Century Gothic"/>
                <a:cs typeface="Century Gothic"/>
              </a:rPr>
              <a:t>Como forma</a:t>
            </a:r>
            <a:r>
              <a:rPr sz="2200" spc="15" dirty="0">
                <a:solidFill>
                  <a:prstClr val="black"/>
                </a:solidFill>
                <a:latin typeface="Century Gothic"/>
                <a:cs typeface="Century Gothic"/>
              </a:rPr>
              <a:t> </a:t>
            </a:r>
            <a:r>
              <a:rPr sz="2200" spc="-10" dirty="0">
                <a:solidFill>
                  <a:prstClr val="black"/>
                </a:solidFill>
                <a:latin typeface="Century Gothic"/>
                <a:cs typeface="Century Gothic"/>
              </a:rPr>
              <a:t>de</a:t>
            </a:r>
            <a:r>
              <a:rPr sz="2200" spc="10" dirty="0">
                <a:solidFill>
                  <a:prstClr val="black"/>
                </a:solidFill>
                <a:latin typeface="Century Gothic"/>
                <a:cs typeface="Century Gothic"/>
              </a:rPr>
              <a:t> </a:t>
            </a:r>
            <a:r>
              <a:rPr sz="2200" spc="-5" dirty="0">
                <a:solidFill>
                  <a:prstClr val="black"/>
                </a:solidFill>
                <a:latin typeface="Century Gothic"/>
                <a:cs typeface="Century Gothic"/>
              </a:rPr>
              <a:t>reparar</a:t>
            </a:r>
            <a:r>
              <a:rPr sz="2200" spc="5" dirty="0">
                <a:solidFill>
                  <a:prstClr val="black"/>
                </a:solidFill>
                <a:latin typeface="Century Gothic"/>
                <a:cs typeface="Century Gothic"/>
              </a:rPr>
              <a:t> </a:t>
            </a:r>
            <a:r>
              <a:rPr sz="2200" spc="-5" dirty="0">
                <a:solidFill>
                  <a:prstClr val="black"/>
                </a:solidFill>
                <a:latin typeface="Century Gothic"/>
                <a:cs typeface="Century Gothic"/>
              </a:rPr>
              <a:t>a</a:t>
            </a:r>
            <a:r>
              <a:rPr sz="2200" spc="15" dirty="0">
                <a:solidFill>
                  <a:prstClr val="black"/>
                </a:solidFill>
                <a:latin typeface="Century Gothic"/>
                <a:cs typeface="Century Gothic"/>
              </a:rPr>
              <a:t> </a:t>
            </a:r>
            <a:r>
              <a:rPr sz="2200" spc="-5" dirty="0">
                <a:solidFill>
                  <a:prstClr val="black"/>
                </a:solidFill>
                <a:latin typeface="Century Gothic"/>
                <a:cs typeface="Century Gothic"/>
              </a:rPr>
              <a:t>dívida</a:t>
            </a:r>
            <a:r>
              <a:rPr sz="2200" spc="-10" dirty="0">
                <a:solidFill>
                  <a:prstClr val="black"/>
                </a:solidFill>
                <a:latin typeface="Century Gothic"/>
                <a:cs typeface="Century Gothic"/>
              </a:rPr>
              <a:t> </a:t>
            </a:r>
            <a:r>
              <a:rPr sz="2200" spc="-5" dirty="0">
                <a:solidFill>
                  <a:prstClr val="black"/>
                </a:solidFill>
                <a:latin typeface="Century Gothic"/>
                <a:cs typeface="Century Gothic"/>
              </a:rPr>
              <a:t>ecológica</a:t>
            </a:r>
            <a:r>
              <a:rPr sz="2200" spc="-10" dirty="0">
                <a:solidFill>
                  <a:prstClr val="black"/>
                </a:solidFill>
                <a:latin typeface="Century Gothic"/>
                <a:cs typeface="Century Gothic"/>
              </a:rPr>
              <a:t> que</a:t>
            </a:r>
            <a:r>
              <a:rPr sz="2200" dirty="0">
                <a:solidFill>
                  <a:prstClr val="black"/>
                </a:solidFill>
                <a:latin typeface="Century Gothic"/>
                <a:cs typeface="Century Gothic"/>
              </a:rPr>
              <a:t> </a:t>
            </a:r>
            <a:r>
              <a:rPr sz="2200" spc="-5" dirty="0">
                <a:solidFill>
                  <a:prstClr val="black"/>
                </a:solidFill>
                <a:latin typeface="Century Gothic"/>
                <a:cs typeface="Century Gothic"/>
              </a:rPr>
              <a:t>os</a:t>
            </a:r>
            <a:r>
              <a:rPr sz="2200" spc="10" dirty="0">
                <a:solidFill>
                  <a:prstClr val="black"/>
                </a:solidFill>
                <a:latin typeface="Century Gothic"/>
                <a:cs typeface="Century Gothic"/>
              </a:rPr>
              <a:t> </a:t>
            </a:r>
            <a:r>
              <a:rPr sz="2200" spc="-10" dirty="0">
                <a:solidFill>
                  <a:prstClr val="black"/>
                </a:solidFill>
                <a:latin typeface="Century Gothic"/>
                <a:cs typeface="Century Gothic"/>
              </a:rPr>
              <a:t>países</a:t>
            </a:r>
            <a:r>
              <a:rPr sz="2200" spc="-5" dirty="0">
                <a:solidFill>
                  <a:prstClr val="black"/>
                </a:solidFill>
                <a:latin typeface="Century Gothic"/>
                <a:cs typeface="Century Gothic"/>
              </a:rPr>
              <a:t> têm</a:t>
            </a:r>
            <a:r>
              <a:rPr sz="2200" dirty="0">
                <a:solidFill>
                  <a:prstClr val="black"/>
                </a:solidFill>
                <a:latin typeface="Century Gothic"/>
                <a:cs typeface="Century Gothic"/>
              </a:rPr>
              <a:t> </a:t>
            </a:r>
            <a:r>
              <a:rPr sz="2200" spc="-10" dirty="0">
                <a:solidFill>
                  <a:prstClr val="black"/>
                </a:solidFill>
                <a:latin typeface="Century Gothic"/>
                <a:cs typeface="Century Gothic"/>
              </a:rPr>
              <a:t>com</a:t>
            </a:r>
            <a:r>
              <a:rPr sz="2200" spc="10" dirty="0">
                <a:solidFill>
                  <a:prstClr val="black"/>
                </a:solidFill>
                <a:latin typeface="Century Gothic"/>
                <a:cs typeface="Century Gothic"/>
              </a:rPr>
              <a:t> </a:t>
            </a:r>
            <a:r>
              <a:rPr sz="2200" spc="-5" dirty="0">
                <a:solidFill>
                  <a:prstClr val="black"/>
                </a:solidFill>
                <a:latin typeface="Century Gothic"/>
                <a:cs typeface="Century Gothic"/>
              </a:rPr>
              <a:t>a </a:t>
            </a:r>
            <a:r>
              <a:rPr sz="2200" dirty="0">
                <a:solidFill>
                  <a:prstClr val="black"/>
                </a:solidFill>
                <a:latin typeface="Century Gothic"/>
                <a:cs typeface="Century Gothic"/>
              </a:rPr>
              <a:t> </a:t>
            </a:r>
            <a:r>
              <a:rPr sz="2200" spc="-5" dirty="0">
                <a:solidFill>
                  <a:prstClr val="black"/>
                </a:solidFill>
                <a:latin typeface="Century Gothic"/>
                <a:cs typeface="Century Gothic"/>
              </a:rPr>
              <a:t>Amazônia,</a:t>
            </a:r>
            <a:r>
              <a:rPr sz="2200" dirty="0">
                <a:solidFill>
                  <a:prstClr val="black"/>
                </a:solidFill>
                <a:latin typeface="Century Gothic"/>
                <a:cs typeface="Century Gothic"/>
              </a:rPr>
              <a:t> </a:t>
            </a:r>
            <a:r>
              <a:rPr sz="2200" spc="-5" dirty="0">
                <a:solidFill>
                  <a:prstClr val="black"/>
                </a:solidFill>
                <a:latin typeface="Century Gothic"/>
                <a:cs typeface="Century Gothic"/>
              </a:rPr>
              <a:t>propomos</a:t>
            </a:r>
            <a:r>
              <a:rPr sz="2200" spc="5" dirty="0">
                <a:solidFill>
                  <a:prstClr val="black"/>
                </a:solidFill>
                <a:latin typeface="Century Gothic"/>
                <a:cs typeface="Century Gothic"/>
              </a:rPr>
              <a:t> </a:t>
            </a:r>
            <a:r>
              <a:rPr sz="2200" spc="-5" dirty="0">
                <a:solidFill>
                  <a:prstClr val="black"/>
                </a:solidFill>
                <a:latin typeface="Century Gothic"/>
                <a:cs typeface="Century Gothic"/>
              </a:rPr>
              <a:t>a criação </a:t>
            </a:r>
            <a:r>
              <a:rPr sz="2200" spc="-10" dirty="0">
                <a:solidFill>
                  <a:prstClr val="black"/>
                </a:solidFill>
                <a:latin typeface="Century Gothic"/>
                <a:cs typeface="Century Gothic"/>
              </a:rPr>
              <a:t>de</a:t>
            </a:r>
            <a:r>
              <a:rPr sz="2200" spc="-5" dirty="0">
                <a:solidFill>
                  <a:prstClr val="black"/>
                </a:solidFill>
                <a:latin typeface="Century Gothic"/>
                <a:cs typeface="Century Gothic"/>
              </a:rPr>
              <a:t> um</a:t>
            </a:r>
            <a:r>
              <a:rPr sz="2200" spc="40" dirty="0">
                <a:solidFill>
                  <a:prstClr val="black"/>
                </a:solidFill>
                <a:latin typeface="Century Gothic"/>
                <a:cs typeface="Century Gothic"/>
              </a:rPr>
              <a:t> </a:t>
            </a:r>
            <a:r>
              <a:rPr sz="2200" b="1" spc="-5" dirty="0">
                <a:solidFill>
                  <a:prstClr val="black"/>
                </a:solidFill>
                <a:latin typeface="Century Gothic"/>
                <a:cs typeface="Century Gothic"/>
              </a:rPr>
              <a:t>fundo</a:t>
            </a:r>
            <a:r>
              <a:rPr sz="2200" b="1" spc="10" dirty="0">
                <a:solidFill>
                  <a:prstClr val="black"/>
                </a:solidFill>
                <a:latin typeface="Century Gothic"/>
                <a:cs typeface="Century Gothic"/>
              </a:rPr>
              <a:t> </a:t>
            </a:r>
            <a:r>
              <a:rPr sz="2200" b="1" spc="-5" dirty="0">
                <a:solidFill>
                  <a:prstClr val="black"/>
                </a:solidFill>
                <a:latin typeface="Century Gothic"/>
                <a:cs typeface="Century Gothic"/>
              </a:rPr>
              <a:t>mundial</a:t>
            </a:r>
            <a:r>
              <a:rPr sz="2200" b="1" dirty="0">
                <a:solidFill>
                  <a:prstClr val="black"/>
                </a:solidFill>
                <a:latin typeface="Century Gothic"/>
                <a:cs typeface="Century Gothic"/>
              </a:rPr>
              <a:t> </a:t>
            </a:r>
            <a:r>
              <a:rPr sz="2200" spc="-10" dirty="0">
                <a:solidFill>
                  <a:prstClr val="black"/>
                </a:solidFill>
                <a:latin typeface="Century Gothic"/>
                <a:cs typeface="Century Gothic"/>
              </a:rPr>
              <a:t>para</a:t>
            </a:r>
            <a:r>
              <a:rPr sz="2200" spc="-5" dirty="0">
                <a:solidFill>
                  <a:prstClr val="black"/>
                </a:solidFill>
                <a:latin typeface="Century Gothic"/>
                <a:cs typeface="Century Gothic"/>
              </a:rPr>
              <a:t> </a:t>
            </a:r>
            <a:r>
              <a:rPr sz="2200" dirty="0">
                <a:solidFill>
                  <a:prstClr val="black"/>
                </a:solidFill>
                <a:latin typeface="Century Gothic"/>
                <a:cs typeface="Century Gothic"/>
              </a:rPr>
              <a:t>cobrir </a:t>
            </a:r>
            <a:r>
              <a:rPr sz="2200" spc="-5" dirty="0">
                <a:solidFill>
                  <a:prstClr val="black"/>
                </a:solidFill>
                <a:latin typeface="Century Gothic"/>
                <a:cs typeface="Century Gothic"/>
              </a:rPr>
              <a:t>parte </a:t>
            </a:r>
            <a:r>
              <a:rPr sz="2200" spc="-595" dirty="0">
                <a:solidFill>
                  <a:prstClr val="black"/>
                </a:solidFill>
                <a:latin typeface="Century Gothic"/>
                <a:cs typeface="Century Gothic"/>
              </a:rPr>
              <a:t> </a:t>
            </a:r>
            <a:r>
              <a:rPr sz="2200" spc="-10" dirty="0">
                <a:solidFill>
                  <a:prstClr val="black"/>
                </a:solidFill>
                <a:latin typeface="Century Gothic"/>
                <a:cs typeface="Century Gothic"/>
              </a:rPr>
              <a:t>dos</a:t>
            </a:r>
            <a:r>
              <a:rPr sz="2200" spc="5" dirty="0">
                <a:solidFill>
                  <a:prstClr val="black"/>
                </a:solidFill>
                <a:latin typeface="Century Gothic"/>
                <a:cs typeface="Century Gothic"/>
              </a:rPr>
              <a:t> </a:t>
            </a:r>
            <a:r>
              <a:rPr sz="2200" spc="-5" dirty="0">
                <a:solidFill>
                  <a:prstClr val="black"/>
                </a:solidFill>
                <a:latin typeface="Century Gothic"/>
                <a:cs typeface="Century Gothic"/>
              </a:rPr>
              <a:t>orçamentos</a:t>
            </a:r>
            <a:r>
              <a:rPr sz="2200" spc="-10" dirty="0">
                <a:solidFill>
                  <a:prstClr val="black"/>
                </a:solidFill>
                <a:latin typeface="Century Gothic"/>
                <a:cs typeface="Century Gothic"/>
              </a:rPr>
              <a:t> das</a:t>
            </a:r>
            <a:r>
              <a:rPr sz="2200" spc="10" dirty="0">
                <a:solidFill>
                  <a:prstClr val="black"/>
                </a:solidFill>
                <a:latin typeface="Century Gothic"/>
                <a:cs typeface="Century Gothic"/>
              </a:rPr>
              <a:t> </a:t>
            </a:r>
            <a:r>
              <a:rPr sz="2200" spc="-5" dirty="0">
                <a:solidFill>
                  <a:prstClr val="black"/>
                </a:solidFill>
                <a:latin typeface="Century Gothic"/>
                <a:cs typeface="Century Gothic"/>
              </a:rPr>
              <a:t>comunidades presentes</a:t>
            </a:r>
            <a:r>
              <a:rPr sz="2200" spc="-20" dirty="0">
                <a:solidFill>
                  <a:prstClr val="black"/>
                </a:solidFill>
                <a:latin typeface="Century Gothic"/>
                <a:cs typeface="Century Gothic"/>
              </a:rPr>
              <a:t> </a:t>
            </a:r>
            <a:r>
              <a:rPr sz="2200" spc="-5" dirty="0">
                <a:solidFill>
                  <a:prstClr val="black"/>
                </a:solidFill>
                <a:latin typeface="Century Gothic"/>
                <a:cs typeface="Century Gothic"/>
              </a:rPr>
              <a:t>na</a:t>
            </a:r>
            <a:r>
              <a:rPr sz="2200" spc="5" dirty="0">
                <a:solidFill>
                  <a:prstClr val="black"/>
                </a:solidFill>
                <a:latin typeface="Century Gothic"/>
                <a:cs typeface="Century Gothic"/>
              </a:rPr>
              <a:t> </a:t>
            </a:r>
            <a:r>
              <a:rPr sz="2200" spc="-5" dirty="0">
                <a:solidFill>
                  <a:prstClr val="black"/>
                </a:solidFill>
                <a:latin typeface="Century Gothic"/>
                <a:cs typeface="Century Gothic"/>
              </a:rPr>
              <a:t>Amazônia</a:t>
            </a:r>
            <a:r>
              <a:rPr sz="2200" dirty="0">
                <a:solidFill>
                  <a:prstClr val="black"/>
                </a:solidFill>
                <a:latin typeface="Century Gothic"/>
                <a:cs typeface="Century Gothic"/>
              </a:rPr>
              <a:t> </a:t>
            </a:r>
            <a:r>
              <a:rPr sz="2200" spc="-10" dirty="0">
                <a:solidFill>
                  <a:prstClr val="black"/>
                </a:solidFill>
                <a:latin typeface="Century Gothic"/>
                <a:cs typeface="Century Gothic"/>
              </a:rPr>
              <a:t>que </a:t>
            </a:r>
            <a:r>
              <a:rPr sz="2200" spc="-5" dirty="0">
                <a:solidFill>
                  <a:prstClr val="black"/>
                </a:solidFill>
                <a:latin typeface="Century Gothic"/>
                <a:cs typeface="Century Gothic"/>
              </a:rPr>
              <a:t> promovem</a:t>
            </a:r>
            <a:r>
              <a:rPr sz="2200" spc="-20" dirty="0">
                <a:solidFill>
                  <a:prstClr val="black"/>
                </a:solidFill>
                <a:latin typeface="Century Gothic"/>
                <a:cs typeface="Century Gothic"/>
              </a:rPr>
              <a:t> </a:t>
            </a:r>
            <a:r>
              <a:rPr sz="2200" spc="-10" dirty="0">
                <a:solidFill>
                  <a:prstClr val="black"/>
                </a:solidFill>
                <a:latin typeface="Century Gothic"/>
                <a:cs typeface="Century Gothic"/>
              </a:rPr>
              <a:t>seu</a:t>
            </a:r>
            <a:r>
              <a:rPr sz="2200" spc="10" dirty="0">
                <a:solidFill>
                  <a:prstClr val="black"/>
                </a:solidFill>
                <a:latin typeface="Century Gothic"/>
                <a:cs typeface="Century Gothic"/>
              </a:rPr>
              <a:t> </a:t>
            </a:r>
            <a:r>
              <a:rPr sz="2200" spc="-5" dirty="0">
                <a:solidFill>
                  <a:prstClr val="black"/>
                </a:solidFill>
                <a:latin typeface="Century Gothic"/>
                <a:cs typeface="Century Gothic"/>
              </a:rPr>
              <a:t>desenvolvimento</a:t>
            </a:r>
            <a:r>
              <a:rPr sz="2200" spc="-30" dirty="0">
                <a:solidFill>
                  <a:prstClr val="black"/>
                </a:solidFill>
                <a:latin typeface="Century Gothic"/>
                <a:cs typeface="Century Gothic"/>
              </a:rPr>
              <a:t> </a:t>
            </a:r>
            <a:r>
              <a:rPr sz="2200" dirty="0">
                <a:solidFill>
                  <a:prstClr val="black"/>
                </a:solidFill>
                <a:latin typeface="Century Gothic"/>
                <a:cs typeface="Century Gothic"/>
              </a:rPr>
              <a:t>integral</a:t>
            </a:r>
            <a:r>
              <a:rPr sz="2200" spc="-45" dirty="0">
                <a:solidFill>
                  <a:prstClr val="black"/>
                </a:solidFill>
                <a:latin typeface="Century Gothic"/>
                <a:cs typeface="Century Gothic"/>
              </a:rPr>
              <a:t> </a:t>
            </a:r>
            <a:r>
              <a:rPr sz="2200" spc="-5" dirty="0">
                <a:solidFill>
                  <a:prstClr val="black"/>
                </a:solidFill>
                <a:latin typeface="Century Gothic"/>
                <a:cs typeface="Century Gothic"/>
              </a:rPr>
              <a:t>e</a:t>
            </a:r>
            <a:r>
              <a:rPr sz="2200" dirty="0">
                <a:solidFill>
                  <a:prstClr val="black"/>
                </a:solidFill>
                <a:latin typeface="Century Gothic"/>
                <a:cs typeface="Century Gothic"/>
              </a:rPr>
              <a:t> </a:t>
            </a:r>
            <a:r>
              <a:rPr sz="2200" spc="-5" dirty="0">
                <a:solidFill>
                  <a:prstClr val="black"/>
                </a:solidFill>
                <a:latin typeface="Century Gothic"/>
                <a:cs typeface="Century Gothic"/>
              </a:rPr>
              <a:t>autossustentável</a:t>
            </a:r>
            <a:r>
              <a:rPr sz="2200" dirty="0">
                <a:solidFill>
                  <a:prstClr val="black"/>
                </a:solidFill>
                <a:latin typeface="Century Gothic"/>
                <a:cs typeface="Century Gothic"/>
              </a:rPr>
              <a:t> </a:t>
            </a:r>
            <a:r>
              <a:rPr sz="2200" spc="-15" dirty="0">
                <a:solidFill>
                  <a:prstClr val="black"/>
                </a:solidFill>
                <a:latin typeface="Century Gothic"/>
                <a:cs typeface="Century Gothic"/>
              </a:rPr>
              <a:t>(83)</a:t>
            </a:r>
            <a:endParaRPr sz="2200" dirty="0">
              <a:solidFill>
                <a:prstClr val="black"/>
              </a:solidFill>
              <a:latin typeface="Century Gothic"/>
              <a:cs typeface="Century Gothic"/>
            </a:endParaRPr>
          </a:p>
          <a:p>
            <a:pPr defTabSz="914400">
              <a:spcBef>
                <a:spcPts val="50"/>
              </a:spcBef>
              <a:buClr>
                <a:srgbClr val="FFFFFF"/>
              </a:buClr>
              <a:buFont typeface="Arial"/>
              <a:buChar char="•"/>
            </a:pPr>
            <a:endParaRPr sz="2150" dirty="0">
              <a:solidFill>
                <a:prstClr val="black"/>
              </a:solidFill>
              <a:latin typeface="Century Gothic"/>
              <a:cs typeface="Century Gothic"/>
            </a:endParaRPr>
          </a:p>
          <a:p>
            <a:pPr marL="698500" marR="318135" indent="-228600" defTabSz="914400">
              <a:lnSpc>
                <a:spcPct val="90000"/>
              </a:lnSpc>
              <a:buFont typeface="Arial"/>
              <a:buChar char="•"/>
              <a:tabLst>
                <a:tab pos="698500" algn="l"/>
                <a:tab pos="699135" algn="l"/>
              </a:tabLst>
            </a:pPr>
            <a:r>
              <a:rPr sz="2200" spc="-10" dirty="0">
                <a:solidFill>
                  <a:prstClr val="black"/>
                </a:solidFill>
                <a:latin typeface="Century Gothic"/>
                <a:cs typeface="Century Gothic"/>
              </a:rPr>
              <a:t>Adotar </a:t>
            </a:r>
            <a:r>
              <a:rPr sz="2200" dirty="0">
                <a:solidFill>
                  <a:prstClr val="black"/>
                </a:solidFill>
                <a:latin typeface="Century Gothic"/>
                <a:cs typeface="Century Gothic"/>
              </a:rPr>
              <a:t>hábitos </a:t>
            </a:r>
            <a:r>
              <a:rPr sz="2200" spc="-5" dirty="0">
                <a:solidFill>
                  <a:prstClr val="black"/>
                </a:solidFill>
                <a:latin typeface="Century Gothic"/>
                <a:cs typeface="Century Gothic"/>
              </a:rPr>
              <a:t>responsáveis </a:t>
            </a:r>
            <a:r>
              <a:rPr sz="2200" spc="-10" dirty="0">
                <a:solidFill>
                  <a:prstClr val="black"/>
                </a:solidFill>
                <a:latin typeface="Century Gothic"/>
                <a:cs typeface="Century Gothic"/>
              </a:rPr>
              <a:t>que </a:t>
            </a:r>
            <a:r>
              <a:rPr sz="2200" dirty="0">
                <a:solidFill>
                  <a:prstClr val="black"/>
                </a:solidFill>
                <a:latin typeface="Century Gothic"/>
                <a:cs typeface="Century Gothic"/>
              </a:rPr>
              <a:t>respeitem </a:t>
            </a:r>
            <a:r>
              <a:rPr sz="2200" spc="-5" dirty="0">
                <a:solidFill>
                  <a:prstClr val="black"/>
                </a:solidFill>
                <a:latin typeface="Century Gothic"/>
                <a:cs typeface="Century Gothic"/>
              </a:rPr>
              <a:t>e valorizem os </a:t>
            </a:r>
            <a:r>
              <a:rPr sz="2200" dirty="0">
                <a:solidFill>
                  <a:prstClr val="black"/>
                </a:solidFill>
                <a:latin typeface="Century Gothic"/>
                <a:cs typeface="Century Gothic"/>
              </a:rPr>
              <a:t>povos </a:t>
            </a:r>
            <a:r>
              <a:rPr sz="2200" spc="-10" dirty="0">
                <a:solidFill>
                  <a:prstClr val="black"/>
                </a:solidFill>
                <a:latin typeface="Century Gothic"/>
                <a:cs typeface="Century Gothic"/>
              </a:rPr>
              <a:t>da </a:t>
            </a:r>
            <a:r>
              <a:rPr sz="2200" spc="-5" dirty="0">
                <a:solidFill>
                  <a:prstClr val="black"/>
                </a:solidFill>
                <a:latin typeface="Century Gothic"/>
                <a:cs typeface="Century Gothic"/>
              </a:rPr>
              <a:t> Amazônia,</a:t>
            </a:r>
            <a:r>
              <a:rPr sz="2200" dirty="0">
                <a:solidFill>
                  <a:prstClr val="black"/>
                </a:solidFill>
                <a:latin typeface="Century Gothic"/>
                <a:cs typeface="Century Gothic"/>
              </a:rPr>
              <a:t> </a:t>
            </a:r>
            <a:r>
              <a:rPr sz="2200" spc="-10" dirty="0">
                <a:solidFill>
                  <a:prstClr val="black"/>
                </a:solidFill>
                <a:latin typeface="Century Gothic"/>
                <a:cs typeface="Century Gothic"/>
              </a:rPr>
              <a:t>suas</a:t>
            </a:r>
            <a:r>
              <a:rPr sz="2200" dirty="0">
                <a:solidFill>
                  <a:prstClr val="black"/>
                </a:solidFill>
                <a:latin typeface="Century Gothic"/>
                <a:cs typeface="Century Gothic"/>
              </a:rPr>
              <a:t> </a:t>
            </a:r>
            <a:r>
              <a:rPr sz="2200" spc="-5" dirty="0">
                <a:solidFill>
                  <a:prstClr val="black"/>
                </a:solidFill>
                <a:latin typeface="Century Gothic"/>
                <a:cs typeface="Century Gothic"/>
              </a:rPr>
              <a:t>tradições</a:t>
            </a:r>
            <a:r>
              <a:rPr sz="2200" dirty="0">
                <a:solidFill>
                  <a:prstClr val="black"/>
                </a:solidFill>
                <a:latin typeface="Century Gothic"/>
                <a:cs typeface="Century Gothic"/>
              </a:rPr>
              <a:t> </a:t>
            </a:r>
            <a:r>
              <a:rPr sz="2200" spc="-5" dirty="0">
                <a:solidFill>
                  <a:prstClr val="black"/>
                </a:solidFill>
                <a:latin typeface="Century Gothic"/>
                <a:cs typeface="Century Gothic"/>
              </a:rPr>
              <a:t>e</a:t>
            </a:r>
            <a:r>
              <a:rPr sz="2200" spc="5" dirty="0">
                <a:solidFill>
                  <a:prstClr val="black"/>
                </a:solidFill>
                <a:latin typeface="Century Gothic"/>
                <a:cs typeface="Century Gothic"/>
              </a:rPr>
              <a:t> </a:t>
            </a:r>
            <a:r>
              <a:rPr sz="2200" spc="-5" dirty="0">
                <a:solidFill>
                  <a:prstClr val="black"/>
                </a:solidFill>
                <a:latin typeface="Century Gothic"/>
                <a:cs typeface="Century Gothic"/>
              </a:rPr>
              <a:t>sabedoria,</a:t>
            </a:r>
            <a:r>
              <a:rPr sz="2200" spc="-10" dirty="0">
                <a:solidFill>
                  <a:prstClr val="black"/>
                </a:solidFill>
                <a:latin typeface="Century Gothic"/>
                <a:cs typeface="Century Gothic"/>
              </a:rPr>
              <a:t> </a:t>
            </a:r>
            <a:r>
              <a:rPr sz="2200" spc="-5" dirty="0">
                <a:solidFill>
                  <a:prstClr val="black"/>
                </a:solidFill>
                <a:latin typeface="Century Gothic"/>
                <a:cs typeface="Century Gothic"/>
              </a:rPr>
              <a:t>protegendo a </a:t>
            </a:r>
            <a:r>
              <a:rPr sz="2200" dirty="0">
                <a:solidFill>
                  <a:prstClr val="black"/>
                </a:solidFill>
                <a:latin typeface="Century Gothic"/>
                <a:cs typeface="Century Gothic"/>
              </a:rPr>
              <a:t>terra</a:t>
            </a:r>
            <a:r>
              <a:rPr sz="2200" spc="5" dirty="0">
                <a:solidFill>
                  <a:prstClr val="black"/>
                </a:solidFill>
                <a:latin typeface="Century Gothic"/>
                <a:cs typeface="Century Gothic"/>
              </a:rPr>
              <a:t> </a:t>
            </a:r>
            <a:r>
              <a:rPr sz="2200" spc="-5" dirty="0">
                <a:solidFill>
                  <a:prstClr val="black"/>
                </a:solidFill>
                <a:latin typeface="Century Gothic"/>
                <a:cs typeface="Century Gothic"/>
              </a:rPr>
              <a:t>e</a:t>
            </a:r>
            <a:r>
              <a:rPr sz="2200" spc="35" dirty="0">
                <a:solidFill>
                  <a:prstClr val="black"/>
                </a:solidFill>
                <a:latin typeface="Century Gothic"/>
                <a:cs typeface="Century Gothic"/>
              </a:rPr>
              <a:t> </a:t>
            </a:r>
            <a:r>
              <a:rPr sz="2200" b="1" spc="-5" dirty="0">
                <a:solidFill>
                  <a:prstClr val="black"/>
                </a:solidFill>
                <a:latin typeface="Century Gothic"/>
                <a:cs typeface="Century Gothic"/>
              </a:rPr>
              <a:t>mudando </a:t>
            </a:r>
            <a:r>
              <a:rPr sz="2200" b="1" spc="-600" dirty="0">
                <a:solidFill>
                  <a:prstClr val="black"/>
                </a:solidFill>
                <a:latin typeface="Century Gothic"/>
                <a:cs typeface="Century Gothic"/>
              </a:rPr>
              <a:t> </a:t>
            </a:r>
            <a:r>
              <a:rPr sz="2200" b="1" spc="-5" dirty="0">
                <a:solidFill>
                  <a:prstClr val="black"/>
                </a:solidFill>
                <a:latin typeface="Century Gothic"/>
                <a:cs typeface="Century Gothic"/>
              </a:rPr>
              <a:t>nossa</a:t>
            </a:r>
            <a:r>
              <a:rPr sz="2200" b="1" spc="-10" dirty="0">
                <a:solidFill>
                  <a:prstClr val="black"/>
                </a:solidFill>
                <a:latin typeface="Century Gothic"/>
                <a:cs typeface="Century Gothic"/>
              </a:rPr>
              <a:t> </a:t>
            </a:r>
            <a:r>
              <a:rPr sz="2200" b="1" spc="-5" dirty="0">
                <a:solidFill>
                  <a:prstClr val="black"/>
                </a:solidFill>
                <a:latin typeface="Century Gothic"/>
                <a:cs typeface="Century Gothic"/>
              </a:rPr>
              <a:t>cultura</a:t>
            </a:r>
            <a:r>
              <a:rPr sz="2200" b="1" spc="20" dirty="0">
                <a:solidFill>
                  <a:prstClr val="black"/>
                </a:solidFill>
                <a:latin typeface="Century Gothic"/>
                <a:cs typeface="Century Gothic"/>
              </a:rPr>
              <a:t> </a:t>
            </a:r>
            <a:r>
              <a:rPr sz="2200" spc="-10" dirty="0">
                <a:solidFill>
                  <a:prstClr val="black"/>
                </a:solidFill>
                <a:latin typeface="Century Gothic"/>
                <a:cs typeface="Century Gothic"/>
              </a:rPr>
              <a:t>de</a:t>
            </a:r>
            <a:r>
              <a:rPr sz="2200" spc="5" dirty="0">
                <a:solidFill>
                  <a:prstClr val="black"/>
                </a:solidFill>
                <a:latin typeface="Century Gothic"/>
                <a:cs typeface="Century Gothic"/>
              </a:rPr>
              <a:t> </a:t>
            </a:r>
            <a:r>
              <a:rPr sz="2200" spc="-5" dirty="0">
                <a:solidFill>
                  <a:prstClr val="black"/>
                </a:solidFill>
                <a:latin typeface="Century Gothic"/>
                <a:cs typeface="Century Gothic"/>
              </a:rPr>
              <a:t>consumo</a:t>
            </a:r>
            <a:r>
              <a:rPr sz="2200" dirty="0">
                <a:solidFill>
                  <a:prstClr val="black"/>
                </a:solidFill>
                <a:latin typeface="Century Gothic"/>
                <a:cs typeface="Century Gothic"/>
              </a:rPr>
              <a:t> excessivo,</a:t>
            </a:r>
            <a:r>
              <a:rPr sz="2200" spc="-35" dirty="0">
                <a:solidFill>
                  <a:prstClr val="black"/>
                </a:solidFill>
                <a:latin typeface="Century Gothic"/>
                <a:cs typeface="Century Gothic"/>
              </a:rPr>
              <a:t> </a:t>
            </a:r>
            <a:r>
              <a:rPr sz="2200" spc="-5" dirty="0">
                <a:solidFill>
                  <a:prstClr val="black"/>
                </a:solidFill>
                <a:latin typeface="Century Gothic"/>
                <a:cs typeface="Century Gothic"/>
              </a:rPr>
              <a:t>a</a:t>
            </a:r>
            <a:r>
              <a:rPr sz="2200" dirty="0">
                <a:solidFill>
                  <a:prstClr val="black"/>
                </a:solidFill>
                <a:latin typeface="Century Gothic"/>
                <a:cs typeface="Century Gothic"/>
              </a:rPr>
              <a:t> </a:t>
            </a:r>
            <a:r>
              <a:rPr sz="2200" spc="-10" dirty="0">
                <a:solidFill>
                  <a:prstClr val="black"/>
                </a:solidFill>
                <a:latin typeface="Century Gothic"/>
                <a:cs typeface="Century Gothic"/>
              </a:rPr>
              <a:t>produção</a:t>
            </a:r>
            <a:r>
              <a:rPr sz="2200" spc="25" dirty="0">
                <a:solidFill>
                  <a:prstClr val="black"/>
                </a:solidFill>
                <a:latin typeface="Century Gothic"/>
                <a:cs typeface="Century Gothic"/>
              </a:rPr>
              <a:t> </a:t>
            </a:r>
            <a:r>
              <a:rPr sz="2200" spc="-10" dirty="0">
                <a:solidFill>
                  <a:prstClr val="black"/>
                </a:solidFill>
                <a:latin typeface="Century Gothic"/>
                <a:cs typeface="Century Gothic"/>
              </a:rPr>
              <a:t>de</a:t>
            </a:r>
            <a:r>
              <a:rPr sz="2200" spc="5" dirty="0">
                <a:solidFill>
                  <a:prstClr val="black"/>
                </a:solidFill>
                <a:latin typeface="Century Gothic"/>
                <a:cs typeface="Century Gothic"/>
              </a:rPr>
              <a:t> </a:t>
            </a:r>
            <a:r>
              <a:rPr sz="2200" spc="-5" dirty="0">
                <a:solidFill>
                  <a:prstClr val="black"/>
                </a:solidFill>
                <a:latin typeface="Century Gothic"/>
                <a:cs typeface="Century Gothic"/>
              </a:rPr>
              <a:t>resíduos</a:t>
            </a:r>
            <a:r>
              <a:rPr sz="2200" dirty="0">
                <a:solidFill>
                  <a:prstClr val="black"/>
                </a:solidFill>
                <a:latin typeface="Century Gothic"/>
                <a:cs typeface="Century Gothic"/>
              </a:rPr>
              <a:t> </a:t>
            </a:r>
            <a:r>
              <a:rPr sz="2200" spc="-5" dirty="0">
                <a:solidFill>
                  <a:prstClr val="black"/>
                </a:solidFill>
                <a:latin typeface="Century Gothic"/>
                <a:cs typeface="Century Gothic"/>
              </a:rPr>
              <a:t>sólidos, </a:t>
            </a:r>
            <a:r>
              <a:rPr sz="2200" dirty="0">
                <a:solidFill>
                  <a:prstClr val="black"/>
                </a:solidFill>
                <a:latin typeface="Century Gothic"/>
                <a:cs typeface="Century Gothic"/>
              </a:rPr>
              <a:t> </a:t>
            </a:r>
            <a:r>
              <a:rPr sz="2200" spc="-5" dirty="0">
                <a:solidFill>
                  <a:prstClr val="black"/>
                </a:solidFill>
                <a:latin typeface="Century Gothic"/>
                <a:cs typeface="Century Gothic"/>
              </a:rPr>
              <a:t>estimulando</a:t>
            </a:r>
            <a:r>
              <a:rPr sz="2200" spc="-30" dirty="0">
                <a:solidFill>
                  <a:prstClr val="black"/>
                </a:solidFill>
                <a:latin typeface="Century Gothic"/>
                <a:cs typeface="Century Gothic"/>
              </a:rPr>
              <a:t> </a:t>
            </a:r>
            <a:r>
              <a:rPr sz="2200" spc="-5" dirty="0">
                <a:solidFill>
                  <a:prstClr val="black"/>
                </a:solidFill>
                <a:latin typeface="Century Gothic"/>
                <a:cs typeface="Century Gothic"/>
              </a:rPr>
              <a:t>o</a:t>
            </a:r>
            <a:r>
              <a:rPr sz="2200" dirty="0">
                <a:solidFill>
                  <a:prstClr val="black"/>
                </a:solidFill>
                <a:latin typeface="Century Gothic"/>
                <a:cs typeface="Century Gothic"/>
              </a:rPr>
              <a:t> reaproveitamento</a:t>
            </a:r>
            <a:r>
              <a:rPr sz="2200" spc="-35" dirty="0">
                <a:solidFill>
                  <a:prstClr val="black"/>
                </a:solidFill>
                <a:latin typeface="Century Gothic"/>
                <a:cs typeface="Century Gothic"/>
              </a:rPr>
              <a:t> </a:t>
            </a:r>
            <a:r>
              <a:rPr sz="2200" spc="-5" dirty="0">
                <a:solidFill>
                  <a:prstClr val="black"/>
                </a:solidFill>
                <a:latin typeface="Century Gothic"/>
                <a:cs typeface="Century Gothic"/>
              </a:rPr>
              <a:t>e</a:t>
            </a:r>
            <a:r>
              <a:rPr sz="2200" spc="-10" dirty="0">
                <a:solidFill>
                  <a:prstClr val="black"/>
                </a:solidFill>
                <a:latin typeface="Century Gothic"/>
                <a:cs typeface="Century Gothic"/>
              </a:rPr>
              <a:t> </a:t>
            </a:r>
            <a:r>
              <a:rPr sz="2200" spc="-5" dirty="0">
                <a:solidFill>
                  <a:prstClr val="black"/>
                </a:solidFill>
                <a:latin typeface="Century Gothic"/>
                <a:cs typeface="Century Gothic"/>
              </a:rPr>
              <a:t>a</a:t>
            </a:r>
            <a:r>
              <a:rPr sz="2200" spc="25" dirty="0">
                <a:solidFill>
                  <a:prstClr val="black"/>
                </a:solidFill>
                <a:latin typeface="Century Gothic"/>
                <a:cs typeface="Century Gothic"/>
              </a:rPr>
              <a:t> </a:t>
            </a:r>
            <a:r>
              <a:rPr sz="2200" spc="-5" dirty="0">
                <a:solidFill>
                  <a:prstClr val="black"/>
                </a:solidFill>
                <a:latin typeface="Century Gothic"/>
                <a:cs typeface="Century Gothic"/>
              </a:rPr>
              <a:t>reciclagem</a:t>
            </a:r>
            <a:r>
              <a:rPr sz="2200" spc="-20" dirty="0">
                <a:solidFill>
                  <a:prstClr val="black"/>
                </a:solidFill>
                <a:latin typeface="Century Gothic"/>
                <a:cs typeface="Century Gothic"/>
              </a:rPr>
              <a:t> </a:t>
            </a:r>
            <a:r>
              <a:rPr sz="2200" spc="-15" dirty="0">
                <a:solidFill>
                  <a:prstClr val="black"/>
                </a:solidFill>
                <a:latin typeface="Century Gothic"/>
                <a:cs typeface="Century Gothic"/>
              </a:rPr>
              <a:t>(84)</a:t>
            </a:r>
            <a:endParaRPr sz="2200" dirty="0">
              <a:solidFill>
                <a:prstClr val="black"/>
              </a:solidFill>
              <a:latin typeface="Century Gothic"/>
              <a:cs typeface="Century Gothic"/>
            </a:endParaRPr>
          </a:p>
          <a:p>
            <a:pPr defTabSz="914400">
              <a:spcBef>
                <a:spcPts val="35"/>
              </a:spcBef>
            </a:pPr>
            <a:endParaRPr sz="2600" dirty="0">
              <a:solidFill>
                <a:prstClr val="black"/>
              </a:solidFill>
              <a:latin typeface="Century Gothic"/>
              <a:cs typeface="Century Gothic"/>
            </a:endParaRPr>
          </a:p>
          <a:p>
            <a:pPr marL="241300" marR="5080" indent="-228600" defTabSz="914400">
              <a:lnSpc>
                <a:spcPts val="2590"/>
              </a:lnSpc>
              <a:buFont typeface="Arial"/>
              <a:buChar char="•"/>
              <a:tabLst>
                <a:tab pos="241300" algn="l"/>
              </a:tabLst>
            </a:pPr>
            <a:r>
              <a:rPr sz="2400" dirty="0">
                <a:solidFill>
                  <a:prstClr val="black"/>
                </a:solidFill>
                <a:latin typeface="Century Gothic"/>
                <a:cs typeface="Century Gothic"/>
              </a:rPr>
              <a:t>Criar um </a:t>
            </a:r>
            <a:r>
              <a:rPr sz="2400" b="1" spc="-5" dirty="0">
                <a:solidFill>
                  <a:prstClr val="black"/>
                </a:solidFill>
                <a:latin typeface="Century Gothic"/>
                <a:cs typeface="Century Gothic"/>
              </a:rPr>
              <a:t>observatório </a:t>
            </a:r>
            <a:r>
              <a:rPr sz="2400" b="1" dirty="0">
                <a:solidFill>
                  <a:prstClr val="black"/>
                </a:solidFill>
                <a:latin typeface="Century Gothic"/>
                <a:cs typeface="Century Gothic"/>
              </a:rPr>
              <a:t>socioambiental </a:t>
            </a:r>
            <a:r>
              <a:rPr sz="2400" b="1" spc="-5" dirty="0">
                <a:solidFill>
                  <a:prstClr val="black"/>
                </a:solidFill>
                <a:latin typeface="Century Gothic"/>
                <a:cs typeface="Century Gothic"/>
              </a:rPr>
              <a:t>pastoral </a:t>
            </a:r>
            <a:r>
              <a:rPr sz="2400" spc="-5" dirty="0">
                <a:solidFill>
                  <a:prstClr val="black"/>
                </a:solidFill>
                <a:latin typeface="Century Gothic"/>
                <a:cs typeface="Century Gothic"/>
              </a:rPr>
              <a:t>da Igreja, fortalecendo </a:t>
            </a:r>
            <a:r>
              <a:rPr sz="2400" spc="-650" dirty="0">
                <a:solidFill>
                  <a:prstClr val="black"/>
                </a:solidFill>
                <a:latin typeface="Century Gothic"/>
                <a:cs typeface="Century Gothic"/>
              </a:rPr>
              <a:t> </a:t>
            </a:r>
            <a:r>
              <a:rPr sz="2400" dirty="0">
                <a:solidFill>
                  <a:prstClr val="black"/>
                </a:solidFill>
                <a:latin typeface="Century Gothic"/>
                <a:cs typeface="Century Gothic"/>
              </a:rPr>
              <a:t>a</a:t>
            </a:r>
            <a:r>
              <a:rPr sz="2400" spc="-5" dirty="0">
                <a:solidFill>
                  <a:prstClr val="black"/>
                </a:solidFill>
                <a:latin typeface="Century Gothic"/>
                <a:cs typeface="Century Gothic"/>
              </a:rPr>
              <a:t> luta</a:t>
            </a:r>
            <a:r>
              <a:rPr sz="2400" spc="-25" dirty="0">
                <a:solidFill>
                  <a:prstClr val="black"/>
                </a:solidFill>
                <a:latin typeface="Century Gothic"/>
                <a:cs typeface="Century Gothic"/>
              </a:rPr>
              <a:t> </a:t>
            </a:r>
            <a:r>
              <a:rPr sz="2400" dirty="0">
                <a:solidFill>
                  <a:prstClr val="black"/>
                </a:solidFill>
                <a:latin typeface="Century Gothic"/>
                <a:cs typeface="Century Gothic"/>
              </a:rPr>
              <a:t>em </a:t>
            </a:r>
            <a:r>
              <a:rPr sz="2400" spc="-5" dirty="0">
                <a:solidFill>
                  <a:prstClr val="black"/>
                </a:solidFill>
                <a:latin typeface="Century Gothic"/>
                <a:cs typeface="Century Gothic"/>
              </a:rPr>
              <a:t>defesa</a:t>
            </a:r>
            <a:r>
              <a:rPr sz="2400" spc="5" dirty="0">
                <a:solidFill>
                  <a:prstClr val="black"/>
                </a:solidFill>
                <a:latin typeface="Century Gothic"/>
                <a:cs typeface="Century Gothic"/>
              </a:rPr>
              <a:t> </a:t>
            </a:r>
            <a:r>
              <a:rPr sz="2400" spc="-5" dirty="0">
                <a:solidFill>
                  <a:prstClr val="black"/>
                </a:solidFill>
                <a:latin typeface="Century Gothic"/>
                <a:cs typeface="Century Gothic"/>
              </a:rPr>
              <a:t>da</a:t>
            </a:r>
            <a:r>
              <a:rPr sz="2400" dirty="0">
                <a:solidFill>
                  <a:prstClr val="black"/>
                </a:solidFill>
                <a:latin typeface="Century Gothic"/>
                <a:cs typeface="Century Gothic"/>
              </a:rPr>
              <a:t> vida</a:t>
            </a:r>
            <a:r>
              <a:rPr sz="2400" spc="-45" dirty="0">
                <a:solidFill>
                  <a:prstClr val="black"/>
                </a:solidFill>
                <a:latin typeface="Century Gothic"/>
                <a:cs typeface="Century Gothic"/>
              </a:rPr>
              <a:t> </a:t>
            </a:r>
            <a:r>
              <a:rPr sz="2400" spc="-5" dirty="0">
                <a:solidFill>
                  <a:prstClr val="black"/>
                </a:solidFill>
                <a:latin typeface="Century Gothic"/>
                <a:cs typeface="Century Gothic"/>
              </a:rPr>
              <a:t>(85)</a:t>
            </a:r>
            <a:endParaRPr sz="2400" dirty="0">
              <a:solidFill>
                <a:prstClr val="black"/>
              </a:solidFill>
              <a:latin typeface="Century Gothic"/>
              <a:cs typeface="Century Gothic"/>
            </a:endParaRPr>
          </a:p>
        </p:txBody>
      </p:sp>
    </p:spTree>
    <p:extLst>
      <p:ext uri="{BB962C8B-B14F-4D97-AF65-F5344CB8AC3E}">
        <p14:creationId xmlns:p14="http://schemas.microsoft.com/office/powerpoint/2010/main" val="1900269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3405" y="2185542"/>
            <a:ext cx="8320073" cy="4177169"/>
          </a:xfrm>
          <a:prstGeom prst="rect">
            <a:avLst/>
          </a:prstGeom>
        </p:spPr>
        <p:txBody>
          <a:bodyPr vert="horz" wrap="square" lIns="0" tIns="53975" rIns="0" bIns="0" rtlCol="0">
            <a:spAutoFit/>
          </a:bodyPr>
          <a:lstStyle/>
          <a:p>
            <a:pPr marL="241300" marR="5080" indent="-228600" defTabSz="914400">
              <a:lnSpc>
                <a:spcPts val="2590"/>
              </a:lnSpc>
              <a:spcBef>
                <a:spcPts val="425"/>
              </a:spcBef>
              <a:buFont typeface="Arial"/>
              <a:buChar char="•"/>
              <a:tabLst>
                <a:tab pos="241300" algn="l"/>
                <a:tab pos="5031740" algn="l"/>
              </a:tabLst>
            </a:pPr>
            <a:r>
              <a:rPr sz="2400" b="1" spc="-5" dirty="0">
                <a:solidFill>
                  <a:prstClr val="black"/>
                </a:solidFill>
                <a:latin typeface="Century Gothic"/>
                <a:cs typeface="Century Gothic"/>
              </a:rPr>
              <a:t>Partir da </a:t>
            </a:r>
            <a:r>
              <a:rPr sz="2400" b="1" dirty="0">
                <a:solidFill>
                  <a:prstClr val="black"/>
                </a:solidFill>
                <a:latin typeface="Century Gothic"/>
                <a:cs typeface="Century Gothic"/>
              </a:rPr>
              <a:t>realidade</a:t>
            </a:r>
            <a:r>
              <a:rPr sz="2400" dirty="0">
                <a:solidFill>
                  <a:prstClr val="black"/>
                </a:solidFill>
                <a:latin typeface="Century Gothic"/>
                <a:cs typeface="Century Gothic"/>
              </a:rPr>
              <a:t>, </a:t>
            </a:r>
            <a:r>
              <a:rPr sz="2400" spc="-5" dirty="0">
                <a:solidFill>
                  <a:prstClr val="black"/>
                </a:solidFill>
                <a:latin typeface="Century Gothic"/>
                <a:cs typeface="Century Gothic"/>
              </a:rPr>
              <a:t>de </a:t>
            </a:r>
            <a:r>
              <a:rPr sz="2400" dirty="0">
                <a:solidFill>
                  <a:prstClr val="black"/>
                </a:solidFill>
                <a:latin typeface="Century Gothic"/>
                <a:cs typeface="Century Gothic"/>
              </a:rPr>
              <a:t>uma região </a:t>
            </a:r>
            <a:r>
              <a:rPr sz="2400" spc="-5" dirty="0">
                <a:solidFill>
                  <a:prstClr val="black"/>
                </a:solidFill>
                <a:latin typeface="Century Gothic"/>
                <a:cs typeface="Century Gothic"/>
              </a:rPr>
              <a:t>concreta, de </a:t>
            </a:r>
            <a:r>
              <a:rPr sz="2400" dirty="0">
                <a:solidFill>
                  <a:prstClr val="black"/>
                </a:solidFill>
                <a:latin typeface="Century Gothic"/>
                <a:cs typeface="Century Gothic"/>
              </a:rPr>
              <a:t>uma “periferia” </a:t>
            </a:r>
            <a:r>
              <a:rPr sz="2400" spc="-5" dirty="0">
                <a:solidFill>
                  <a:prstClr val="black"/>
                </a:solidFill>
                <a:latin typeface="Century Gothic"/>
                <a:cs typeface="Century Gothic"/>
              </a:rPr>
              <a:t>que </a:t>
            </a:r>
            <a:r>
              <a:rPr sz="2400" spc="-650" dirty="0">
                <a:solidFill>
                  <a:prstClr val="black"/>
                </a:solidFill>
                <a:latin typeface="Century Gothic"/>
                <a:cs typeface="Century Gothic"/>
              </a:rPr>
              <a:t> </a:t>
            </a:r>
            <a:r>
              <a:rPr sz="2400" dirty="0">
                <a:solidFill>
                  <a:prstClr val="black"/>
                </a:solidFill>
                <a:latin typeface="Century Gothic"/>
                <a:cs typeface="Century Gothic"/>
              </a:rPr>
              <a:t>falou</a:t>
            </a:r>
            <a:r>
              <a:rPr sz="2400" spc="-15" dirty="0">
                <a:solidFill>
                  <a:prstClr val="black"/>
                </a:solidFill>
                <a:latin typeface="Century Gothic"/>
                <a:cs typeface="Century Gothic"/>
              </a:rPr>
              <a:t> </a:t>
            </a:r>
            <a:r>
              <a:rPr sz="2400" spc="-5" dirty="0">
                <a:solidFill>
                  <a:prstClr val="black"/>
                </a:solidFill>
                <a:latin typeface="Century Gothic"/>
                <a:cs typeface="Century Gothic"/>
              </a:rPr>
              <a:t>do</a:t>
            </a:r>
            <a:r>
              <a:rPr sz="2400" dirty="0">
                <a:solidFill>
                  <a:prstClr val="black"/>
                </a:solidFill>
                <a:latin typeface="Century Gothic"/>
                <a:cs typeface="Century Gothic"/>
              </a:rPr>
              <a:t> centro </a:t>
            </a:r>
            <a:r>
              <a:rPr sz="2400" spc="-5" dirty="0">
                <a:solidFill>
                  <a:prstClr val="black"/>
                </a:solidFill>
                <a:latin typeface="Century Gothic"/>
                <a:cs typeface="Century Gothic"/>
              </a:rPr>
              <a:t>para</a:t>
            </a:r>
            <a:r>
              <a:rPr sz="2400" dirty="0">
                <a:solidFill>
                  <a:prstClr val="black"/>
                </a:solidFill>
                <a:latin typeface="Century Gothic"/>
                <a:cs typeface="Century Gothic"/>
              </a:rPr>
              <a:t> o mundo.	A Igreja </a:t>
            </a:r>
            <a:r>
              <a:rPr sz="2400" spc="-5" dirty="0">
                <a:solidFill>
                  <a:prstClr val="black"/>
                </a:solidFill>
                <a:latin typeface="Century Gothic"/>
                <a:cs typeface="Century Gothic"/>
              </a:rPr>
              <a:t>deu </a:t>
            </a:r>
            <a:r>
              <a:rPr sz="2400" spc="5" dirty="0">
                <a:solidFill>
                  <a:prstClr val="black"/>
                </a:solidFill>
                <a:latin typeface="Century Gothic"/>
                <a:cs typeface="Century Gothic"/>
              </a:rPr>
              <a:t>voz </a:t>
            </a:r>
            <a:r>
              <a:rPr sz="2400" spc="-5" dirty="0">
                <a:solidFill>
                  <a:prstClr val="black"/>
                </a:solidFill>
                <a:latin typeface="Century Gothic"/>
                <a:cs typeface="Century Gothic"/>
              </a:rPr>
              <a:t>às populações da </a:t>
            </a:r>
            <a:r>
              <a:rPr sz="2400" dirty="0">
                <a:solidFill>
                  <a:prstClr val="black"/>
                </a:solidFill>
                <a:latin typeface="Century Gothic"/>
                <a:cs typeface="Century Gothic"/>
              </a:rPr>
              <a:t> Amazônia</a:t>
            </a:r>
          </a:p>
          <a:p>
            <a:pPr defTabSz="914400">
              <a:spcBef>
                <a:spcPts val="40"/>
              </a:spcBef>
              <a:buClr>
                <a:srgbClr val="FFFF00"/>
              </a:buClr>
              <a:buFont typeface="Arial"/>
              <a:buChar char="•"/>
            </a:pPr>
            <a:endParaRPr sz="2300" dirty="0">
              <a:solidFill>
                <a:prstClr val="black"/>
              </a:solidFill>
              <a:latin typeface="Century Gothic"/>
              <a:cs typeface="Century Gothic"/>
            </a:endParaRPr>
          </a:p>
          <a:p>
            <a:pPr marL="241300" indent="-228600" defTabSz="914400">
              <a:lnSpc>
                <a:spcPts val="2735"/>
              </a:lnSpc>
              <a:buFont typeface="Arial"/>
              <a:buChar char="•"/>
              <a:tabLst>
                <a:tab pos="241300" algn="l"/>
              </a:tabLst>
            </a:pPr>
            <a:r>
              <a:rPr sz="2400" b="1" spc="-5" dirty="0">
                <a:solidFill>
                  <a:prstClr val="black"/>
                </a:solidFill>
                <a:latin typeface="Century Gothic"/>
                <a:cs typeface="Century Gothic"/>
              </a:rPr>
              <a:t>Valorização</a:t>
            </a:r>
            <a:r>
              <a:rPr sz="2400" b="1" dirty="0">
                <a:solidFill>
                  <a:prstClr val="black"/>
                </a:solidFill>
                <a:latin typeface="Century Gothic"/>
                <a:cs typeface="Century Gothic"/>
              </a:rPr>
              <a:t> </a:t>
            </a:r>
            <a:r>
              <a:rPr sz="2400" b="1" spc="-5" dirty="0">
                <a:solidFill>
                  <a:prstClr val="black"/>
                </a:solidFill>
                <a:latin typeface="Century Gothic"/>
                <a:cs typeface="Century Gothic"/>
              </a:rPr>
              <a:t>dos povos</a:t>
            </a:r>
            <a:r>
              <a:rPr sz="2400" b="1" spc="10" dirty="0">
                <a:solidFill>
                  <a:prstClr val="black"/>
                </a:solidFill>
                <a:latin typeface="Century Gothic"/>
                <a:cs typeface="Century Gothic"/>
              </a:rPr>
              <a:t> </a:t>
            </a:r>
            <a:r>
              <a:rPr sz="2400" b="1" spc="-5" dirty="0">
                <a:solidFill>
                  <a:prstClr val="black"/>
                </a:solidFill>
                <a:latin typeface="Century Gothic"/>
                <a:cs typeface="Century Gothic"/>
              </a:rPr>
              <a:t>da</a:t>
            </a:r>
            <a:r>
              <a:rPr sz="2400" b="1" spc="5" dirty="0">
                <a:solidFill>
                  <a:prstClr val="black"/>
                </a:solidFill>
                <a:latin typeface="Century Gothic"/>
                <a:cs typeface="Century Gothic"/>
              </a:rPr>
              <a:t> </a:t>
            </a:r>
            <a:r>
              <a:rPr sz="2400" b="1" spc="-5" dirty="0">
                <a:solidFill>
                  <a:prstClr val="black"/>
                </a:solidFill>
                <a:latin typeface="Century Gothic"/>
                <a:cs typeface="Century Gothic"/>
              </a:rPr>
              <a:t>Amazônia</a:t>
            </a:r>
            <a:r>
              <a:rPr sz="2400" spc="-5" dirty="0">
                <a:solidFill>
                  <a:prstClr val="black"/>
                </a:solidFill>
                <a:latin typeface="Century Gothic"/>
                <a:cs typeface="Century Gothic"/>
              </a:rPr>
              <a:t>,</a:t>
            </a:r>
            <a:r>
              <a:rPr sz="2400" spc="-15" dirty="0">
                <a:solidFill>
                  <a:prstClr val="black"/>
                </a:solidFill>
                <a:latin typeface="Century Gothic"/>
                <a:cs typeface="Century Gothic"/>
              </a:rPr>
              <a:t> </a:t>
            </a:r>
            <a:r>
              <a:rPr sz="2400" spc="-5" dirty="0">
                <a:solidFill>
                  <a:prstClr val="black"/>
                </a:solidFill>
                <a:latin typeface="Century Gothic"/>
                <a:cs typeface="Century Gothic"/>
              </a:rPr>
              <a:t>com</a:t>
            </a:r>
            <a:r>
              <a:rPr sz="2400" spc="5" dirty="0">
                <a:solidFill>
                  <a:prstClr val="black"/>
                </a:solidFill>
                <a:latin typeface="Century Gothic"/>
                <a:cs typeface="Century Gothic"/>
              </a:rPr>
              <a:t> </a:t>
            </a:r>
            <a:r>
              <a:rPr sz="2400" spc="-5" dirty="0">
                <a:solidFill>
                  <a:prstClr val="black"/>
                </a:solidFill>
                <a:latin typeface="Century Gothic"/>
                <a:cs typeface="Century Gothic"/>
              </a:rPr>
              <a:t>destaque</a:t>
            </a:r>
            <a:r>
              <a:rPr sz="2400" dirty="0">
                <a:solidFill>
                  <a:prstClr val="black"/>
                </a:solidFill>
                <a:latin typeface="Century Gothic"/>
                <a:cs typeface="Century Gothic"/>
              </a:rPr>
              <a:t> </a:t>
            </a:r>
            <a:r>
              <a:rPr sz="2400" spc="-5" dirty="0">
                <a:solidFill>
                  <a:prstClr val="black"/>
                </a:solidFill>
                <a:latin typeface="Century Gothic"/>
                <a:cs typeface="Century Gothic"/>
              </a:rPr>
              <a:t>para</a:t>
            </a:r>
            <a:r>
              <a:rPr sz="2400" dirty="0">
                <a:solidFill>
                  <a:prstClr val="black"/>
                </a:solidFill>
                <a:latin typeface="Century Gothic"/>
                <a:cs typeface="Century Gothic"/>
              </a:rPr>
              <a:t> </a:t>
            </a:r>
            <a:r>
              <a:rPr sz="2400" spc="-5" dirty="0">
                <a:solidFill>
                  <a:prstClr val="black"/>
                </a:solidFill>
                <a:latin typeface="Century Gothic"/>
                <a:cs typeface="Century Gothic"/>
              </a:rPr>
              <a:t>as</a:t>
            </a:r>
            <a:endParaRPr sz="2400" dirty="0">
              <a:solidFill>
                <a:prstClr val="black"/>
              </a:solidFill>
              <a:latin typeface="Century Gothic"/>
              <a:cs typeface="Century Gothic"/>
            </a:endParaRPr>
          </a:p>
          <a:p>
            <a:pPr marL="241300" defTabSz="914400">
              <a:lnSpc>
                <a:spcPts val="2735"/>
              </a:lnSpc>
            </a:pPr>
            <a:r>
              <a:rPr sz="2400" dirty="0">
                <a:solidFill>
                  <a:prstClr val="black"/>
                </a:solidFill>
                <a:latin typeface="Century Gothic"/>
                <a:cs typeface="Century Gothic"/>
              </a:rPr>
              <a:t>minorias,</a:t>
            </a:r>
            <a:r>
              <a:rPr sz="2400" spc="-60" dirty="0">
                <a:solidFill>
                  <a:prstClr val="black"/>
                </a:solidFill>
                <a:latin typeface="Century Gothic"/>
                <a:cs typeface="Century Gothic"/>
              </a:rPr>
              <a:t> </a:t>
            </a:r>
            <a:r>
              <a:rPr sz="2400" dirty="0">
                <a:solidFill>
                  <a:prstClr val="black"/>
                </a:solidFill>
                <a:latin typeface="Century Gothic"/>
                <a:cs typeface="Century Gothic"/>
              </a:rPr>
              <a:t>especialmente</a:t>
            </a:r>
            <a:r>
              <a:rPr sz="2400" spc="-40" dirty="0">
                <a:solidFill>
                  <a:prstClr val="black"/>
                </a:solidFill>
                <a:latin typeface="Century Gothic"/>
                <a:cs typeface="Century Gothic"/>
              </a:rPr>
              <a:t> </a:t>
            </a:r>
            <a:r>
              <a:rPr sz="2400" dirty="0">
                <a:solidFill>
                  <a:prstClr val="black"/>
                </a:solidFill>
                <a:latin typeface="Century Gothic"/>
                <a:cs typeface="Century Gothic"/>
              </a:rPr>
              <a:t>os</a:t>
            </a:r>
            <a:r>
              <a:rPr sz="2400" spc="-15" dirty="0">
                <a:solidFill>
                  <a:prstClr val="black"/>
                </a:solidFill>
                <a:latin typeface="Century Gothic"/>
                <a:cs typeface="Century Gothic"/>
              </a:rPr>
              <a:t> </a:t>
            </a:r>
            <a:r>
              <a:rPr sz="2400" dirty="0">
                <a:solidFill>
                  <a:prstClr val="black"/>
                </a:solidFill>
                <a:latin typeface="Century Gothic"/>
                <a:cs typeface="Century Gothic"/>
              </a:rPr>
              <a:t>indígenas</a:t>
            </a:r>
          </a:p>
          <a:p>
            <a:pPr defTabSz="914400">
              <a:spcBef>
                <a:spcPts val="5"/>
              </a:spcBef>
            </a:pPr>
            <a:endParaRPr sz="2600" dirty="0">
              <a:solidFill>
                <a:prstClr val="black"/>
              </a:solidFill>
              <a:latin typeface="Century Gothic"/>
              <a:cs typeface="Century Gothic"/>
            </a:endParaRPr>
          </a:p>
          <a:p>
            <a:pPr marL="241300" marR="351155" indent="-228600" defTabSz="914400">
              <a:lnSpc>
                <a:spcPct val="90000"/>
              </a:lnSpc>
              <a:buFont typeface="Arial"/>
              <a:buChar char="•"/>
              <a:tabLst>
                <a:tab pos="241300" algn="l"/>
              </a:tabLst>
            </a:pPr>
            <a:r>
              <a:rPr sz="2400" b="1" spc="-5" dirty="0">
                <a:solidFill>
                  <a:prstClr val="black"/>
                </a:solidFill>
                <a:latin typeface="Century Gothic"/>
                <a:cs typeface="Century Gothic"/>
              </a:rPr>
              <a:t>Passar de uma </a:t>
            </a:r>
            <a:r>
              <a:rPr sz="2400" b="1" dirty="0">
                <a:solidFill>
                  <a:prstClr val="black"/>
                </a:solidFill>
                <a:latin typeface="Century Gothic"/>
                <a:cs typeface="Century Gothic"/>
              </a:rPr>
              <a:t>Igreja “indigenista” </a:t>
            </a:r>
            <a:r>
              <a:rPr sz="2400" b="1" spc="-5" dirty="0">
                <a:solidFill>
                  <a:prstClr val="black"/>
                </a:solidFill>
                <a:latin typeface="Century Gothic"/>
                <a:cs typeface="Century Gothic"/>
              </a:rPr>
              <a:t>para uma </a:t>
            </a:r>
            <a:r>
              <a:rPr sz="2400" b="1" dirty="0">
                <a:solidFill>
                  <a:prstClr val="black"/>
                </a:solidFill>
                <a:latin typeface="Century Gothic"/>
                <a:cs typeface="Century Gothic"/>
              </a:rPr>
              <a:t>Igreja “indígena”</a:t>
            </a:r>
            <a:r>
              <a:rPr sz="2400" dirty="0">
                <a:solidFill>
                  <a:prstClr val="black"/>
                </a:solidFill>
                <a:latin typeface="Century Gothic"/>
                <a:cs typeface="Century Gothic"/>
              </a:rPr>
              <a:t>, </a:t>
            </a:r>
            <a:r>
              <a:rPr sz="2400" spc="-5" dirty="0">
                <a:solidFill>
                  <a:prstClr val="black"/>
                </a:solidFill>
                <a:latin typeface="Century Gothic"/>
                <a:cs typeface="Century Gothic"/>
              </a:rPr>
              <a:t>de </a:t>
            </a:r>
            <a:r>
              <a:rPr sz="2400" spc="-650" dirty="0">
                <a:solidFill>
                  <a:prstClr val="black"/>
                </a:solidFill>
                <a:latin typeface="Century Gothic"/>
                <a:cs typeface="Century Gothic"/>
              </a:rPr>
              <a:t> </a:t>
            </a:r>
            <a:r>
              <a:rPr sz="2400" dirty="0">
                <a:solidFill>
                  <a:prstClr val="black"/>
                </a:solidFill>
                <a:latin typeface="Century Gothic"/>
                <a:cs typeface="Century Gothic"/>
              </a:rPr>
              <a:t>uma Igreja </a:t>
            </a:r>
            <a:r>
              <a:rPr sz="2400" spc="-5" dirty="0">
                <a:solidFill>
                  <a:prstClr val="black"/>
                </a:solidFill>
                <a:latin typeface="Century Gothic"/>
                <a:cs typeface="Century Gothic"/>
              </a:rPr>
              <a:t>“para” </a:t>
            </a:r>
            <a:r>
              <a:rPr sz="2400" dirty="0">
                <a:solidFill>
                  <a:prstClr val="black"/>
                </a:solidFill>
                <a:latin typeface="Century Gothic"/>
                <a:cs typeface="Century Gothic"/>
              </a:rPr>
              <a:t>a Amazônia a uma Igreja </a:t>
            </a:r>
            <a:r>
              <a:rPr sz="2400" spc="-5" dirty="0">
                <a:solidFill>
                  <a:prstClr val="black"/>
                </a:solidFill>
                <a:latin typeface="Century Gothic"/>
                <a:cs typeface="Century Gothic"/>
              </a:rPr>
              <a:t>com </a:t>
            </a:r>
            <a:r>
              <a:rPr sz="2400" dirty="0">
                <a:solidFill>
                  <a:prstClr val="black"/>
                </a:solidFill>
                <a:latin typeface="Century Gothic"/>
                <a:cs typeface="Century Gothic"/>
              </a:rPr>
              <a:t>rosto(s) </a:t>
            </a:r>
            <a:r>
              <a:rPr sz="2400" spc="5" dirty="0">
                <a:solidFill>
                  <a:prstClr val="black"/>
                </a:solidFill>
                <a:latin typeface="Century Gothic"/>
                <a:cs typeface="Century Gothic"/>
              </a:rPr>
              <a:t> </a:t>
            </a:r>
            <a:r>
              <a:rPr sz="2400" spc="-5" dirty="0">
                <a:solidFill>
                  <a:prstClr val="black"/>
                </a:solidFill>
                <a:latin typeface="Century Gothic"/>
                <a:cs typeface="Century Gothic"/>
              </a:rPr>
              <a:t>amazônico(s);</a:t>
            </a:r>
            <a:r>
              <a:rPr sz="2400" spc="-15" dirty="0">
                <a:solidFill>
                  <a:prstClr val="black"/>
                </a:solidFill>
                <a:latin typeface="Century Gothic"/>
                <a:cs typeface="Century Gothic"/>
              </a:rPr>
              <a:t> </a:t>
            </a:r>
            <a:r>
              <a:rPr sz="2400" spc="-5" dirty="0">
                <a:solidFill>
                  <a:prstClr val="black"/>
                </a:solidFill>
                <a:latin typeface="Century Gothic"/>
                <a:cs typeface="Century Gothic"/>
              </a:rPr>
              <a:t>de</a:t>
            </a:r>
            <a:r>
              <a:rPr sz="2400" dirty="0">
                <a:solidFill>
                  <a:prstClr val="black"/>
                </a:solidFill>
                <a:latin typeface="Century Gothic"/>
                <a:cs typeface="Century Gothic"/>
              </a:rPr>
              <a:t> destinatários</a:t>
            </a:r>
            <a:r>
              <a:rPr sz="2400" spc="-25" dirty="0">
                <a:solidFill>
                  <a:prstClr val="black"/>
                </a:solidFill>
                <a:latin typeface="Century Gothic"/>
                <a:cs typeface="Century Gothic"/>
              </a:rPr>
              <a:t> </a:t>
            </a:r>
            <a:r>
              <a:rPr sz="2400" dirty="0">
                <a:solidFill>
                  <a:prstClr val="black"/>
                </a:solidFill>
                <a:latin typeface="Century Gothic"/>
                <a:cs typeface="Century Gothic"/>
              </a:rPr>
              <a:t>a</a:t>
            </a:r>
            <a:r>
              <a:rPr sz="2400" spc="-15" dirty="0">
                <a:solidFill>
                  <a:prstClr val="black"/>
                </a:solidFill>
                <a:latin typeface="Century Gothic"/>
                <a:cs typeface="Century Gothic"/>
              </a:rPr>
              <a:t> </a:t>
            </a:r>
            <a:r>
              <a:rPr sz="2400" dirty="0">
                <a:solidFill>
                  <a:prstClr val="black"/>
                </a:solidFill>
                <a:latin typeface="Century Gothic"/>
                <a:cs typeface="Century Gothic"/>
              </a:rPr>
              <a:t>sujeitos</a:t>
            </a:r>
            <a:r>
              <a:rPr sz="2400" spc="-25" dirty="0">
                <a:solidFill>
                  <a:prstClr val="black"/>
                </a:solidFill>
                <a:latin typeface="Century Gothic"/>
                <a:cs typeface="Century Gothic"/>
              </a:rPr>
              <a:t> </a:t>
            </a:r>
            <a:r>
              <a:rPr sz="2400" spc="-5" dirty="0">
                <a:solidFill>
                  <a:prstClr val="black"/>
                </a:solidFill>
                <a:latin typeface="Century Gothic"/>
                <a:cs typeface="Century Gothic"/>
              </a:rPr>
              <a:t>da</a:t>
            </a:r>
            <a:r>
              <a:rPr sz="2400" dirty="0">
                <a:solidFill>
                  <a:prstClr val="black"/>
                </a:solidFill>
                <a:latin typeface="Century Gothic"/>
                <a:cs typeface="Century Gothic"/>
              </a:rPr>
              <a:t> </a:t>
            </a:r>
            <a:r>
              <a:rPr sz="2400" spc="-5" dirty="0">
                <a:solidFill>
                  <a:prstClr val="black"/>
                </a:solidFill>
                <a:latin typeface="Century Gothic"/>
                <a:cs typeface="Century Gothic"/>
              </a:rPr>
              <a:t>evangelização</a:t>
            </a:r>
            <a:endParaRPr sz="2400" dirty="0">
              <a:solidFill>
                <a:prstClr val="black"/>
              </a:solidFill>
              <a:latin typeface="Century Gothic"/>
              <a:cs typeface="Century Gothic"/>
            </a:endParaRPr>
          </a:p>
        </p:txBody>
      </p:sp>
      <p:sp>
        <p:nvSpPr>
          <p:cNvPr id="4" name="Retângulo 3"/>
          <p:cNvSpPr/>
          <p:nvPr/>
        </p:nvSpPr>
        <p:spPr>
          <a:xfrm>
            <a:off x="3514441" y="789232"/>
            <a:ext cx="5379037" cy="584775"/>
          </a:xfrm>
          <a:prstGeom prst="rect">
            <a:avLst/>
          </a:prstGeom>
        </p:spPr>
        <p:txBody>
          <a:bodyPr wrap="none">
            <a:spAutoFit/>
          </a:bodyPr>
          <a:lstStyle/>
          <a:p>
            <a:r>
              <a:rPr lang="pt-BR" sz="3200" b="1" spc="-5" dirty="0">
                <a:solidFill>
                  <a:schemeClr val="bg1"/>
                </a:solidFill>
                <a:latin typeface="Century Gothic"/>
                <a:cs typeface="Century Gothic"/>
              </a:rPr>
              <a:t>IDEIAS</a:t>
            </a:r>
            <a:r>
              <a:rPr lang="pt-BR" sz="3200" b="1" spc="5" dirty="0">
                <a:solidFill>
                  <a:schemeClr val="bg1"/>
                </a:solidFill>
                <a:latin typeface="Century Gothic"/>
                <a:cs typeface="Century Gothic"/>
              </a:rPr>
              <a:t> </a:t>
            </a:r>
            <a:r>
              <a:rPr lang="pt-BR" sz="3200" b="1" spc="-5" dirty="0">
                <a:solidFill>
                  <a:schemeClr val="bg1"/>
                </a:solidFill>
                <a:latin typeface="Century Gothic"/>
                <a:cs typeface="Century Gothic"/>
              </a:rPr>
              <a:t>FORTES</a:t>
            </a:r>
            <a:r>
              <a:rPr lang="pt-BR" sz="3200" b="1" dirty="0">
                <a:solidFill>
                  <a:schemeClr val="bg1"/>
                </a:solidFill>
                <a:latin typeface="Century Gothic"/>
                <a:cs typeface="Century Gothic"/>
              </a:rPr>
              <a:t> </a:t>
            </a:r>
            <a:r>
              <a:rPr lang="pt-BR" sz="3200" b="1" spc="-10" dirty="0">
                <a:solidFill>
                  <a:schemeClr val="bg1"/>
                </a:solidFill>
                <a:latin typeface="Century Gothic"/>
                <a:cs typeface="Century Gothic"/>
              </a:rPr>
              <a:t>DO SÍNODO</a:t>
            </a:r>
            <a:endParaRPr lang="pt-BR" sz="3200" dirty="0"/>
          </a:p>
        </p:txBody>
      </p:sp>
    </p:spTree>
    <p:extLst>
      <p:ext uri="{BB962C8B-B14F-4D97-AF65-F5344CB8AC3E}">
        <p14:creationId xmlns:p14="http://schemas.microsoft.com/office/powerpoint/2010/main" val="3399934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786" y="2185545"/>
            <a:ext cx="8918532" cy="4370555"/>
          </a:xfrm>
          <a:prstGeom prst="rect">
            <a:avLst/>
          </a:prstGeom>
        </p:spPr>
        <p:txBody>
          <a:bodyPr vert="horz" wrap="square" lIns="0" tIns="48895" rIns="0" bIns="0" rtlCol="0">
            <a:spAutoFit/>
          </a:bodyPr>
          <a:lstStyle/>
          <a:p>
            <a:pPr marL="241300" marR="5080" indent="-228600" defTabSz="914400">
              <a:lnSpc>
                <a:spcPct val="90000"/>
              </a:lnSpc>
              <a:spcBef>
                <a:spcPts val="385"/>
              </a:spcBef>
              <a:buFont typeface="Arial"/>
              <a:buChar char="•"/>
              <a:tabLst>
                <a:tab pos="241300" algn="l"/>
              </a:tabLst>
            </a:pPr>
            <a:r>
              <a:rPr sz="2400" b="1" spc="-5" dirty="0">
                <a:solidFill>
                  <a:prstClr val="black"/>
                </a:solidFill>
                <a:latin typeface="Century Gothic"/>
                <a:cs typeface="Century Gothic"/>
              </a:rPr>
              <a:t>Ecologia </a:t>
            </a:r>
            <a:r>
              <a:rPr sz="2400" b="1" dirty="0">
                <a:solidFill>
                  <a:prstClr val="black"/>
                </a:solidFill>
                <a:latin typeface="Century Gothic"/>
                <a:cs typeface="Century Gothic"/>
              </a:rPr>
              <a:t>integral</a:t>
            </a:r>
            <a:r>
              <a:rPr sz="2400" dirty="0">
                <a:solidFill>
                  <a:prstClr val="black"/>
                </a:solidFill>
                <a:latin typeface="Century Gothic"/>
                <a:cs typeface="Century Gothic"/>
              </a:rPr>
              <a:t>: os temas ecológicos foram </a:t>
            </a:r>
            <a:r>
              <a:rPr sz="2400" spc="-5" dirty="0">
                <a:solidFill>
                  <a:prstClr val="black"/>
                </a:solidFill>
                <a:latin typeface="Century Gothic"/>
                <a:cs typeface="Century Gothic"/>
              </a:rPr>
              <a:t>vividos </a:t>
            </a:r>
            <a:r>
              <a:rPr sz="2400" dirty="0">
                <a:solidFill>
                  <a:prstClr val="black"/>
                </a:solidFill>
                <a:latin typeface="Century Gothic"/>
                <a:cs typeface="Century Gothic"/>
              </a:rPr>
              <a:t>em uma </a:t>
            </a:r>
            <a:r>
              <a:rPr sz="2400" spc="5" dirty="0">
                <a:solidFill>
                  <a:prstClr val="black"/>
                </a:solidFill>
                <a:latin typeface="Century Gothic"/>
                <a:cs typeface="Century Gothic"/>
              </a:rPr>
              <a:t> </a:t>
            </a:r>
            <a:r>
              <a:rPr sz="2400" spc="-5" dirty="0">
                <a:solidFill>
                  <a:prstClr val="black"/>
                </a:solidFill>
                <a:latin typeface="Century Gothic"/>
                <a:cs typeface="Century Gothic"/>
              </a:rPr>
              <a:t>perspectiva de </a:t>
            </a:r>
            <a:r>
              <a:rPr sz="2400" dirty="0">
                <a:solidFill>
                  <a:prstClr val="black"/>
                </a:solidFill>
                <a:latin typeface="Century Gothic"/>
                <a:cs typeface="Century Gothic"/>
              </a:rPr>
              <a:t>fé, como </a:t>
            </a:r>
            <a:r>
              <a:rPr sz="2400" spc="-5" dirty="0">
                <a:solidFill>
                  <a:prstClr val="black"/>
                </a:solidFill>
                <a:latin typeface="Century Gothic"/>
                <a:cs typeface="Century Gothic"/>
              </a:rPr>
              <a:t>parte da doutrina </a:t>
            </a:r>
            <a:r>
              <a:rPr sz="2400" dirty="0">
                <a:solidFill>
                  <a:prstClr val="black"/>
                </a:solidFill>
                <a:latin typeface="Century Gothic"/>
                <a:cs typeface="Century Gothic"/>
              </a:rPr>
              <a:t>social </a:t>
            </a:r>
            <a:r>
              <a:rPr sz="2400" spc="-5" dirty="0">
                <a:solidFill>
                  <a:prstClr val="black"/>
                </a:solidFill>
                <a:latin typeface="Century Gothic"/>
                <a:cs typeface="Century Gothic"/>
              </a:rPr>
              <a:t>da </a:t>
            </a:r>
            <a:r>
              <a:rPr sz="2400" dirty="0">
                <a:solidFill>
                  <a:prstClr val="black"/>
                </a:solidFill>
                <a:latin typeface="Century Gothic"/>
                <a:cs typeface="Century Gothic"/>
              </a:rPr>
              <a:t>Igreja e em </a:t>
            </a:r>
            <a:r>
              <a:rPr sz="2400" spc="-5" dirty="0">
                <a:solidFill>
                  <a:prstClr val="black"/>
                </a:solidFill>
                <a:latin typeface="Century Gothic"/>
                <a:cs typeface="Century Gothic"/>
              </a:rPr>
              <a:t>suas </a:t>
            </a:r>
            <a:r>
              <a:rPr sz="2400" spc="-650" dirty="0">
                <a:solidFill>
                  <a:prstClr val="black"/>
                </a:solidFill>
                <a:latin typeface="Century Gothic"/>
                <a:cs typeface="Century Gothic"/>
              </a:rPr>
              <a:t> </a:t>
            </a:r>
            <a:r>
              <a:rPr sz="2400" dirty="0">
                <a:solidFill>
                  <a:prstClr val="black"/>
                </a:solidFill>
                <a:latin typeface="Century Gothic"/>
                <a:cs typeface="Century Gothic"/>
              </a:rPr>
              <a:t>íntimas conexões com </a:t>
            </a:r>
            <a:r>
              <a:rPr sz="2400" b="1" dirty="0">
                <a:solidFill>
                  <a:prstClr val="black"/>
                </a:solidFill>
                <a:latin typeface="Century Gothic"/>
                <a:cs typeface="Century Gothic"/>
              </a:rPr>
              <a:t>o desejo </a:t>
            </a:r>
            <a:r>
              <a:rPr sz="2400" b="1" spc="-5" dirty="0">
                <a:solidFill>
                  <a:prstClr val="black"/>
                </a:solidFill>
                <a:latin typeface="Century Gothic"/>
                <a:cs typeface="Century Gothic"/>
              </a:rPr>
              <a:t>de </a:t>
            </a:r>
            <a:r>
              <a:rPr sz="2400" b="1" dirty="0">
                <a:solidFill>
                  <a:prstClr val="black"/>
                </a:solidFill>
                <a:latin typeface="Century Gothic"/>
                <a:cs typeface="Century Gothic"/>
              </a:rPr>
              <a:t>justiça</a:t>
            </a:r>
            <a:r>
              <a:rPr sz="2400" dirty="0">
                <a:solidFill>
                  <a:prstClr val="black"/>
                </a:solidFill>
                <a:latin typeface="Century Gothic"/>
                <a:cs typeface="Century Gothic"/>
              </a:rPr>
              <a:t>, </a:t>
            </a:r>
            <a:r>
              <a:rPr sz="2400" b="1" dirty="0">
                <a:solidFill>
                  <a:prstClr val="black"/>
                </a:solidFill>
                <a:latin typeface="Century Gothic"/>
                <a:cs typeface="Century Gothic"/>
              </a:rPr>
              <a:t>ouvindo o </a:t>
            </a:r>
            <a:r>
              <a:rPr sz="2400" b="1" spc="-5" dirty="0">
                <a:solidFill>
                  <a:prstClr val="black"/>
                </a:solidFill>
                <a:latin typeface="Century Gothic"/>
                <a:cs typeface="Century Gothic"/>
              </a:rPr>
              <a:t>clamor dos </a:t>
            </a:r>
            <a:r>
              <a:rPr sz="2400" b="1" dirty="0">
                <a:solidFill>
                  <a:prstClr val="black"/>
                </a:solidFill>
                <a:latin typeface="Century Gothic"/>
                <a:cs typeface="Century Gothic"/>
              </a:rPr>
              <a:t> </a:t>
            </a:r>
            <a:r>
              <a:rPr sz="2400" b="1" spc="-5" dirty="0">
                <a:solidFill>
                  <a:prstClr val="black"/>
                </a:solidFill>
                <a:latin typeface="Century Gothic"/>
                <a:cs typeface="Century Gothic"/>
              </a:rPr>
              <a:t>pobres </a:t>
            </a:r>
            <a:r>
              <a:rPr sz="2400" b="1" dirty="0">
                <a:solidFill>
                  <a:prstClr val="black"/>
                </a:solidFill>
                <a:latin typeface="Century Gothic"/>
                <a:cs typeface="Century Gothic"/>
              </a:rPr>
              <a:t>e promovendo os direitos </a:t>
            </a:r>
            <a:r>
              <a:rPr sz="2400" b="1" spc="-5" dirty="0">
                <a:solidFill>
                  <a:prstClr val="black"/>
                </a:solidFill>
                <a:latin typeface="Century Gothic"/>
                <a:cs typeface="Century Gothic"/>
              </a:rPr>
              <a:t>humanos</a:t>
            </a:r>
            <a:r>
              <a:rPr sz="2400" spc="-5" dirty="0">
                <a:solidFill>
                  <a:prstClr val="black"/>
                </a:solidFill>
                <a:latin typeface="Century Gothic"/>
                <a:cs typeface="Century Gothic"/>
              </a:rPr>
              <a:t>. </a:t>
            </a:r>
            <a:r>
              <a:rPr sz="2400" dirty="0">
                <a:solidFill>
                  <a:prstClr val="black"/>
                </a:solidFill>
                <a:latin typeface="Century Gothic"/>
                <a:cs typeface="Century Gothic"/>
              </a:rPr>
              <a:t>O </a:t>
            </a:r>
            <a:r>
              <a:rPr sz="2400" spc="-5" dirty="0">
                <a:solidFill>
                  <a:prstClr val="black"/>
                </a:solidFill>
                <a:latin typeface="Century Gothic"/>
                <a:cs typeface="Century Gothic"/>
              </a:rPr>
              <a:t>"</a:t>
            </a:r>
            <a:r>
              <a:rPr sz="2400" b="1" spc="-5" dirty="0">
                <a:solidFill>
                  <a:prstClr val="black"/>
                </a:solidFill>
                <a:latin typeface="Century Gothic"/>
                <a:cs typeface="Century Gothic"/>
              </a:rPr>
              <a:t>pecado </a:t>
            </a:r>
            <a:r>
              <a:rPr sz="2400" b="1" dirty="0">
                <a:solidFill>
                  <a:prstClr val="black"/>
                </a:solidFill>
                <a:latin typeface="Century Gothic"/>
                <a:cs typeface="Century Gothic"/>
              </a:rPr>
              <a:t>ecológico</a:t>
            </a:r>
            <a:r>
              <a:rPr sz="2400" dirty="0">
                <a:solidFill>
                  <a:prstClr val="black"/>
                </a:solidFill>
                <a:latin typeface="Century Gothic"/>
                <a:cs typeface="Century Gothic"/>
              </a:rPr>
              <a:t>“ foi </a:t>
            </a:r>
            <a:r>
              <a:rPr sz="2400" spc="-650" dirty="0">
                <a:solidFill>
                  <a:prstClr val="black"/>
                </a:solidFill>
                <a:latin typeface="Century Gothic"/>
                <a:cs typeface="Century Gothic"/>
              </a:rPr>
              <a:t> </a:t>
            </a:r>
            <a:r>
              <a:rPr sz="2400" dirty="0">
                <a:solidFill>
                  <a:prstClr val="black"/>
                </a:solidFill>
                <a:latin typeface="Century Gothic"/>
                <a:cs typeface="Century Gothic"/>
              </a:rPr>
              <a:t>entendido </a:t>
            </a:r>
            <a:r>
              <a:rPr sz="2400" spc="-5" dirty="0">
                <a:solidFill>
                  <a:prstClr val="black"/>
                </a:solidFill>
                <a:latin typeface="Century Gothic"/>
                <a:cs typeface="Century Gothic"/>
              </a:rPr>
              <a:t>como "uma ação </a:t>
            </a:r>
            <a:r>
              <a:rPr sz="2400" dirty="0">
                <a:solidFill>
                  <a:prstClr val="black"/>
                </a:solidFill>
                <a:latin typeface="Century Gothic"/>
                <a:cs typeface="Century Gothic"/>
              </a:rPr>
              <a:t>ou omissão </a:t>
            </a:r>
            <a:r>
              <a:rPr sz="2400" spc="-5" dirty="0">
                <a:solidFill>
                  <a:prstClr val="black"/>
                </a:solidFill>
                <a:latin typeface="Century Gothic"/>
                <a:cs typeface="Century Gothic"/>
              </a:rPr>
              <a:t>contra Deus, </a:t>
            </a:r>
            <a:r>
              <a:rPr sz="2400" dirty="0">
                <a:solidFill>
                  <a:prstClr val="black"/>
                </a:solidFill>
                <a:latin typeface="Century Gothic"/>
                <a:cs typeface="Century Gothic"/>
              </a:rPr>
              <a:t>o próximo, a </a:t>
            </a:r>
            <a:r>
              <a:rPr sz="2400" spc="5" dirty="0">
                <a:solidFill>
                  <a:prstClr val="black"/>
                </a:solidFill>
                <a:latin typeface="Century Gothic"/>
                <a:cs typeface="Century Gothic"/>
              </a:rPr>
              <a:t> </a:t>
            </a:r>
            <a:r>
              <a:rPr sz="2400" dirty="0">
                <a:solidFill>
                  <a:prstClr val="black"/>
                </a:solidFill>
                <a:latin typeface="Century Gothic"/>
                <a:cs typeface="Century Gothic"/>
              </a:rPr>
              <a:t>comunidade e o </a:t>
            </a:r>
            <a:r>
              <a:rPr sz="2400" spc="5" dirty="0">
                <a:solidFill>
                  <a:prstClr val="black"/>
                </a:solidFill>
                <a:latin typeface="Century Gothic"/>
                <a:cs typeface="Century Gothic"/>
              </a:rPr>
              <a:t>meio </a:t>
            </a:r>
            <a:r>
              <a:rPr sz="2400" dirty="0">
                <a:solidFill>
                  <a:prstClr val="black"/>
                </a:solidFill>
                <a:latin typeface="Century Gothic"/>
                <a:cs typeface="Century Gothic"/>
              </a:rPr>
              <a:t>ambiente. É um </a:t>
            </a:r>
            <a:r>
              <a:rPr sz="2400" spc="-5" dirty="0">
                <a:solidFill>
                  <a:prstClr val="black"/>
                </a:solidFill>
                <a:latin typeface="Century Gothic"/>
                <a:cs typeface="Century Gothic"/>
              </a:rPr>
              <a:t>pecado </a:t>
            </a:r>
            <a:r>
              <a:rPr sz="2400" dirty="0">
                <a:solidFill>
                  <a:prstClr val="black"/>
                </a:solidFill>
                <a:latin typeface="Century Gothic"/>
                <a:cs typeface="Century Gothic"/>
              </a:rPr>
              <a:t>também contra </a:t>
            </a:r>
            <a:r>
              <a:rPr sz="2400" spc="-5" dirty="0">
                <a:solidFill>
                  <a:prstClr val="black"/>
                </a:solidFill>
                <a:latin typeface="Century Gothic"/>
                <a:cs typeface="Century Gothic"/>
              </a:rPr>
              <a:t>as </a:t>
            </a:r>
            <a:r>
              <a:rPr sz="2400" dirty="0">
                <a:solidFill>
                  <a:prstClr val="black"/>
                </a:solidFill>
                <a:latin typeface="Century Gothic"/>
                <a:cs typeface="Century Gothic"/>
              </a:rPr>
              <a:t> gerações futuras, e </a:t>
            </a:r>
            <a:r>
              <a:rPr sz="2400" spc="-5" dirty="0">
                <a:solidFill>
                  <a:prstClr val="black"/>
                </a:solidFill>
                <a:latin typeface="Century Gothic"/>
                <a:cs typeface="Century Gothic"/>
              </a:rPr>
              <a:t>se </a:t>
            </a:r>
            <a:r>
              <a:rPr sz="2400" dirty="0">
                <a:solidFill>
                  <a:prstClr val="black"/>
                </a:solidFill>
                <a:latin typeface="Century Gothic"/>
                <a:cs typeface="Century Gothic"/>
              </a:rPr>
              <a:t>manifesta em </a:t>
            </a:r>
            <a:r>
              <a:rPr sz="2400" spc="-5" dirty="0">
                <a:solidFill>
                  <a:prstClr val="black"/>
                </a:solidFill>
                <a:latin typeface="Century Gothic"/>
                <a:cs typeface="Century Gothic"/>
              </a:rPr>
              <a:t>atos </a:t>
            </a:r>
            <a:r>
              <a:rPr sz="2400" dirty="0">
                <a:solidFill>
                  <a:prstClr val="black"/>
                </a:solidFill>
                <a:latin typeface="Century Gothic"/>
                <a:cs typeface="Century Gothic"/>
              </a:rPr>
              <a:t>e hábitos </a:t>
            </a:r>
            <a:r>
              <a:rPr sz="2400" spc="-5" dirty="0">
                <a:solidFill>
                  <a:prstClr val="black"/>
                </a:solidFill>
                <a:latin typeface="Century Gothic"/>
                <a:cs typeface="Century Gothic"/>
              </a:rPr>
              <a:t>de </a:t>
            </a:r>
            <a:r>
              <a:rPr sz="2400" dirty="0">
                <a:solidFill>
                  <a:prstClr val="black"/>
                </a:solidFill>
                <a:latin typeface="Century Gothic"/>
                <a:cs typeface="Century Gothic"/>
              </a:rPr>
              <a:t>poluição e </a:t>
            </a:r>
            <a:r>
              <a:rPr sz="2400" spc="5" dirty="0">
                <a:solidFill>
                  <a:prstClr val="black"/>
                </a:solidFill>
                <a:latin typeface="Century Gothic"/>
                <a:cs typeface="Century Gothic"/>
              </a:rPr>
              <a:t> </a:t>
            </a:r>
            <a:r>
              <a:rPr sz="2400" dirty="0">
                <a:solidFill>
                  <a:prstClr val="black"/>
                </a:solidFill>
                <a:latin typeface="Century Gothic"/>
                <a:cs typeface="Century Gothic"/>
              </a:rPr>
              <a:t>destruição </a:t>
            </a:r>
            <a:r>
              <a:rPr sz="2400" spc="-5" dirty="0">
                <a:solidFill>
                  <a:prstClr val="black"/>
                </a:solidFill>
                <a:latin typeface="Century Gothic"/>
                <a:cs typeface="Century Gothic"/>
              </a:rPr>
              <a:t>da </a:t>
            </a:r>
            <a:r>
              <a:rPr sz="2400" dirty="0">
                <a:solidFill>
                  <a:prstClr val="black"/>
                </a:solidFill>
                <a:latin typeface="Century Gothic"/>
                <a:cs typeface="Century Gothic"/>
              </a:rPr>
              <a:t>harmonia </a:t>
            </a:r>
            <a:r>
              <a:rPr sz="2400" spc="-5" dirty="0">
                <a:solidFill>
                  <a:prstClr val="black"/>
                </a:solidFill>
                <a:latin typeface="Century Gothic"/>
                <a:cs typeface="Century Gothic"/>
              </a:rPr>
              <a:t>do </a:t>
            </a:r>
            <a:r>
              <a:rPr sz="2400" spc="5" dirty="0">
                <a:solidFill>
                  <a:prstClr val="black"/>
                </a:solidFill>
                <a:latin typeface="Century Gothic"/>
                <a:cs typeface="Century Gothic"/>
              </a:rPr>
              <a:t>meio </a:t>
            </a:r>
            <a:r>
              <a:rPr sz="2400" dirty="0">
                <a:solidFill>
                  <a:prstClr val="black"/>
                </a:solidFill>
                <a:latin typeface="Century Gothic"/>
                <a:cs typeface="Century Gothic"/>
              </a:rPr>
              <a:t>ambiente, transgressões contra os </a:t>
            </a:r>
            <a:r>
              <a:rPr sz="2400" spc="5" dirty="0">
                <a:solidFill>
                  <a:prstClr val="black"/>
                </a:solidFill>
                <a:latin typeface="Century Gothic"/>
                <a:cs typeface="Century Gothic"/>
              </a:rPr>
              <a:t> </a:t>
            </a:r>
            <a:r>
              <a:rPr sz="2400" spc="-5" dirty="0">
                <a:solidFill>
                  <a:prstClr val="black"/>
                </a:solidFill>
                <a:latin typeface="Century Gothic"/>
                <a:cs typeface="Century Gothic"/>
              </a:rPr>
              <a:t>princípios</a:t>
            </a:r>
            <a:r>
              <a:rPr sz="2400" spc="-25" dirty="0">
                <a:solidFill>
                  <a:prstClr val="black"/>
                </a:solidFill>
                <a:latin typeface="Century Gothic"/>
                <a:cs typeface="Century Gothic"/>
              </a:rPr>
              <a:t> </a:t>
            </a:r>
            <a:r>
              <a:rPr sz="2400" spc="-5" dirty="0">
                <a:solidFill>
                  <a:prstClr val="black"/>
                </a:solidFill>
                <a:latin typeface="Century Gothic"/>
                <a:cs typeface="Century Gothic"/>
              </a:rPr>
              <a:t>de</a:t>
            </a:r>
            <a:r>
              <a:rPr sz="2400" spc="5" dirty="0">
                <a:solidFill>
                  <a:prstClr val="black"/>
                </a:solidFill>
                <a:latin typeface="Century Gothic"/>
                <a:cs typeface="Century Gothic"/>
              </a:rPr>
              <a:t> </a:t>
            </a:r>
            <a:r>
              <a:rPr sz="2400" dirty="0">
                <a:solidFill>
                  <a:prstClr val="black"/>
                </a:solidFill>
                <a:latin typeface="Century Gothic"/>
                <a:cs typeface="Century Gothic"/>
              </a:rPr>
              <a:t>interdependência</a:t>
            </a:r>
            <a:r>
              <a:rPr sz="2400" spc="-5" dirty="0">
                <a:solidFill>
                  <a:prstClr val="black"/>
                </a:solidFill>
                <a:latin typeface="Century Gothic"/>
                <a:cs typeface="Century Gothic"/>
              </a:rPr>
              <a:t> </a:t>
            </a:r>
            <a:r>
              <a:rPr sz="2400" dirty="0">
                <a:solidFill>
                  <a:prstClr val="black"/>
                </a:solidFill>
                <a:latin typeface="Century Gothic"/>
                <a:cs typeface="Century Gothic"/>
              </a:rPr>
              <a:t>e</a:t>
            </a:r>
            <a:r>
              <a:rPr sz="2400" spc="-30" dirty="0">
                <a:solidFill>
                  <a:prstClr val="black"/>
                </a:solidFill>
                <a:latin typeface="Century Gothic"/>
                <a:cs typeface="Century Gothic"/>
              </a:rPr>
              <a:t> </a:t>
            </a:r>
            <a:r>
              <a:rPr sz="2400" spc="-5" dirty="0">
                <a:solidFill>
                  <a:prstClr val="black"/>
                </a:solidFill>
                <a:latin typeface="Century Gothic"/>
                <a:cs typeface="Century Gothic"/>
              </a:rPr>
              <a:t>quebra</a:t>
            </a:r>
            <a:r>
              <a:rPr sz="2400" spc="10" dirty="0">
                <a:solidFill>
                  <a:prstClr val="black"/>
                </a:solidFill>
                <a:latin typeface="Century Gothic"/>
                <a:cs typeface="Century Gothic"/>
              </a:rPr>
              <a:t> </a:t>
            </a:r>
            <a:r>
              <a:rPr sz="2400" spc="-5" dirty="0">
                <a:solidFill>
                  <a:prstClr val="black"/>
                </a:solidFill>
                <a:latin typeface="Century Gothic"/>
                <a:cs typeface="Century Gothic"/>
              </a:rPr>
              <a:t>de</a:t>
            </a:r>
            <a:r>
              <a:rPr sz="2400" spc="5" dirty="0">
                <a:solidFill>
                  <a:prstClr val="black"/>
                </a:solidFill>
                <a:latin typeface="Century Gothic"/>
                <a:cs typeface="Century Gothic"/>
              </a:rPr>
              <a:t> </a:t>
            </a:r>
            <a:r>
              <a:rPr sz="2400" dirty="0">
                <a:solidFill>
                  <a:prstClr val="black"/>
                </a:solidFill>
                <a:latin typeface="Century Gothic"/>
                <a:cs typeface="Century Gothic"/>
              </a:rPr>
              <a:t>redes</a:t>
            </a:r>
            <a:r>
              <a:rPr sz="2400" spc="25" dirty="0">
                <a:solidFill>
                  <a:prstClr val="black"/>
                </a:solidFill>
                <a:latin typeface="Century Gothic"/>
                <a:cs typeface="Century Gothic"/>
              </a:rPr>
              <a:t> </a:t>
            </a:r>
            <a:r>
              <a:rPr sz="2400" spc="-5" dirty="0">
                <a:solidFill>
                  <a:prstClr val="black"/>
                </a:solidFill>
                <a:latin typeface="Century Gothic"/>
                <a:cs typeface="Century Gothic"/>
              </a:rPr>
              <a:t>de</a:t>
            </a:r>
            <a:r>
              <a:rPr sz="2400" spc="5" dirty="0">
                <a:solidFill>
                  <a:prstClr val="black"/>
                </a:solidFill>
                <a:latin typeface="Century Gothic"/>
                <a:cs typeface="Century Gothic"/>
              </a:rPr>
              <a:t> </a:t>
            </a:r>
            <a:r>
              <a:rPr sz="2400" spc="-5" dirty="0">
                <a:solidFill>
                  <a:prstClr val="black"/>
                </a:solidFill>
                <a:latin typeface="Century Gothic"/>
                <a:cs typeface="Century Gothic"/>
              </a:rPr>
              <a:t>solidariedade </a:t>
            </a:r>
            <a:r>
              <a:rPr sz="2400" dirty="0">
                <a:solidFill>
                  <a:prstClr val="black"/>
                </a:solidFill>
                <a:latin typeface="Century Gothic"/>
                <a:cs typeface="Century Gothic"/>
              </a:rPr>
              <a:t> entre criaturas </a:t>
            </a:r>
            <a:r>
              <a:rPr sz="2400" spc="5" dirty="0">
                <a:solidFill>
                  <a:prstClr val="black"/>
                </a:solidFill>
                <a:latin typeface="Century Gothic"/>
                <a:cs typeface="Century Gothic"/>
              </a:rPr>
              <a:t>(</a:t>
            </a:r>
            <a:r>
              <a:rPr sz="2400" b="1" spc="5" dirty="0">
                <a:solidFill>
                  <a:prstClr val="black"/>
                </a:solidFill>
                <a:latin typeface="Century Gothic"/>
                <a:cs typeface="Century Gothic"/>
              </a:rPr>
              <a:t>ver </a:t>
            </a:r>
            <a:r>
              <a:rPr sz="2400" b="1" dirty="0">
                <a:solidFill>
                  <a:prstClr val="black"/>
                </a:solidFill>
                <a:latin typeface="Century Gothic"/>
                <a:cs typeface="Century Gothic"/>
              </a:rPr>
              <a:t>Catecismo </a:t>
            </a:r>
            <a:r>
              <a:rPr sz="2400" b="1" spc="-5" dirty="0">
                <a:solidFill>
                  <a:prstClr val="black"/>
                </a:solidFill>
                <a:latin typeface="Century Gothic"/>
                <a:cs typeface="Century Gothic"/>
              </a:rPr>
              <a:t>da </a:t>
            </a:r>
            <a:r>
              <a:rPr sz="2400" b="1" dirty="0">
                <a:solidFill>
                  <a:prstClr val="black"/>
                </a:solidFill>
                <a:latin typeface="Century Gothic"/>
                <a:cs typeface="Century Gothic"/>
              </a:rPr>
              <a:t>Igreja Católica, nn </a:t>
            </a:r>
            <a:r>
              <a:rPr sz="2400" b="1" spc="-5" dirty="0">
                <a:solidFill>
                  <a:prstClr val="black"/>
                </a:solidFill>
                <a:latin typeface="Century Gothic"/>
                <a:cs typeface="Century Gothic"/>
              </a:rPr>
              <a:t>340-344)</a:t>
            </a:r>
            <a:r>
              <a:rPr sz="2400" spc="-5" dirty="0">
                <a:solidFill>
                  <a:prstClr val="black"/>
                </a:solidFill>
                <a:latin typeface="Century Gothic"/>
                <a:cs typeface="Century Gothic"/>
              </a:rPr>
              <a:t> </a:t>
            </a:r>
            <a:r>
              <a:rPr sz="2400" dirty="0">
                <a:solidFill>
                  <a:prstClr val="black"/>
                </a:solidFill>
                <a:latin typeface="Century Gothic"/>
                <a:cs typeface="Century Gothic"/>
              </a:rPr>
              <a:t>e </a:t>
            </a:r>
            <a:r>
              <a:rPr sz="2400" spc="5" dirty="0">
                <a:solidFill>
                  <a:prstClr val="black"/>
                </a:solidFill>
                <a:latin typeface="Century Gothic"/>
                <a:cs typeface="Century Gothic"/>
              </a:rPr>
              <a:t> </a:t>
            </a:r>
            <a:r>
              <a:rPr sz="2400" dirty="0">
                <a:solidFill>
                  <a:prstClr val="black"/>
                </a:solidFill>
                <a:latin typeface="Century Gothic"/>
                <a:cs typeface="Century Gothic"/>
              </a:rPr>
              <a:t>contra</a:t>
            </a:r>
            <a:r>
              <a:rPr sz="2400" spc="-5" dirty="0">
                <a:solidFill>
                  <a:prstClr val="black"/>
                </a:solidFill>
                <a:latin typeface="Century Gothic"/>
                <a:cs typeface="Century Gothic"/>
              </a:rPr>
              <a:t> </a:t>
            </a:r>
            <a:r>
              <a:rPr sz="2400" dirty="0">
                <a:solidFill>
                  <a:prstClr val="black"/>
                </a:solidFill>
                <a:latin typeface="Century Gothic"/>
                <a:cs typeface="Century Gothic"/>
              </a:rPr>
              <a:t>a</a:t>
            </a:r>
            <a:r>
              <a:rPr sz="2400" spc="-5" dirty="0">
                <a:solidFill>
                  <a:prstClr val="black"/>
                </a:solidFill>
                <a:latin typeface="Century Gothic"/>
                <a:cs typeface="Century Gothic"/>
              </a:rPr>
              <a:t> </a:t>
            </a:r>
            <a:r>
              <a:rPr sz="2400" dirty="0">
                <a:solidFill>
                  <a:prstClr val="black"/>
                </a:solidFill>
                <a:latin typeface="Century Gothic"/>
                <a:cs typeface="Century Gothic"/>
              </a:rPr>
              <a:t>virtude</a:t>
            </a:r>
            <a:r>
              <a:rPr sz="2400" spc="-25" dirty="0">
                <a:solidFill>
                  <a:prstClr val="black"/>
                </a:solidFill>
                <a:latin typeface="Century Gothic"/>
                <a:cs typeface="Century Gothic"/>
              </a:rPr>
              <a:t> </a:t>
            </a:r>
            <a:r>
              <a:rPr sz="2400" spc="-5" dirty="0">
                <a:solidFill>
                  <a:prstClr val="black"/>
                </a:solidFill>
                <a:latin typeface="Century Gothic"/>
                <a:cs typeface="Century Gothic"/>
              </a:rPr>
              <a:t>da</a:t>
            </a:r>
            <a:r>
              <a:rPr sz="2400" dirty="0">
                <a:solidFill>
                  <a:prstClr val="black"/>
                </a:solidFill>
                <a:latin typeface="Century Gothic"/>
                <a:cs typeface="Century Gothic"/>
              </a:rPr>
              <a:t> justiça</a:t>
            </a:r>
            <a:r>
              <a:rPr sz="2400" spc="-15" dirty="0">
                <a:solidFill>
                  <a:prstClr val="black"/>
                </a:solidFill>
                <a:latin typeface="Century Gothic"/>
                <a:cs typeface="Century Gothic"/>
              </a:rPr>
              <a:t> </a:t>
            </a:r>
            <a:r>
              <a:rPr sz="2400" spc="-5" dirty="0">
                <a:solidFill>
                  <a:prstClr val="black"/>
                </a:solidFill>
                <a:latin typeface="Century Gothic"/>
                <a:cs typeface="Century Gothic"/>
              </a:rPr>
              <a:t>"(n.</a:t>
            </a:r>
            <a:r>
              <a:rPr sz="2400" spc="-50" dirty="0">
                <a:solidFill>
                  <a:prstClr val="black"/>
                </a:solidFill>
                <a:latin typeface="Century Gothic"/>
                <a:cs typeface="Century Gothic"/>
              </a:rPr>
              <a:t> </a:t>
            </a:r>
            <a:r>
              <a:rPr sz="2400" spc="-5" dirty="0">
                <a:solidFill>
                  <a:prstClr val="black"/>
                </a:solidFill>
                <a:latin typeface="Century Gothic"/>
                <a:cs typeface="Century Gothic"/>
              </a:rPr>
              <a:t>82)</a:t>
            </a:r>
            <a:endParaRPr sz="2400" dirty="0">
              <a:solidFill>
                <a:prstClr val="black"/>
              </a:solidFill>
              <a:latin typeface="Century Gothic"/>
              <a:cs typeface="Century Gothic"/>
            </a:endParaRPr>
          </a:p>
        </p:txBody>
      </p:sp>
      <p:sp>
        <p:nvSpPr>
          <p:cNvPr id="4" name="Retângulo 3"/>
          <p:cNvSpPr/>
          <p:nvPr/>
        </p:nvSpPr>
        <p:spPr>
          <a:xfrm>
            <a:off x="3883068" y="812755"/>
            <a:ext cx="5649238" cy="523220"/>
          </a:xfrm>
          <a:prstGeom prst="rect">
            <a:avLst/>
          </a:prstGeom>
        </p:spPr>
        <p:txBody>
          <a:bodyPr wrap="square">
            <a:spAutoFit/>
          </a:bodyPr>
          <a:lstStyle/>
          <a:p>
            <a:r>
              <a:rPr lang="pt-BR" sz="2800" b="1" spc="-5" dirty="0">
                <a:solidFill>
                  <a:schemeClr val="bg1"/>
                </a:solidFill>
                <a:latin typeface="Century Gothic"/>
                <a:cs typeface="Century Gothic"/>
              </a:rPr>
              <a:t>IDEIAS</a:t>
            </a:r>
            <a:r>
              <a:rPr lang="pt-BR" sz="2800" b="1" spc="5" dirty="0">
                <a:solidFill>
                  <a:schemeClr val="bg1"/>
                </a:solidFill>
                <a:latin typeface="Century Gothic"/>
                <a:cs typeface="Century Gothic"/>
              </a:rPr>
              <a:t> </a:t>
            </a:r>
            <a:r>
              <a:rPr lang="pt-BR" sz="2800" b="1" spc="-5" dirty="0">
                <a:solidFill>
                  <a:schemeClr val="bg1"/>
                </a:solidFill>
                <a:latin typeface="Century Gothic"/>
                <a:cs typeface="Century Gothic"/>
              </a:rPr>
              <a:t>FORTES</a:t>
            </a:r>
            <a:r>
              <a:rPr lang="pt-BR" sz="2800" b="1" dirty="0">
                <a:solidFill>
                  <a:schemeClr val="bg1"/>
                </a:solidFill>
                <a:latin typeface="Century Gothic"/>
                <a:cs typeface="Century Gothic"/>
              </a:rPr>
              <a:t> </a:t>
            </a:r>
            <a:r>
              <a:rPr lang="pt-BR" sz="2800" b="1" spc="-10" dirty="0">
                <a:solidFill>
                  <a:schemeClr val="bg1"/>
                </a:solidFill>
                <a:latin typeface="Century Gothic"/>
                <a:cs typeface="Century Gothic"/>
              </a:rPr>
              <a:t>DO SÍNODO</a:t>
            </a:r>
            <a:endParaRPr lang="pt-BR" sz="2800" dirty="0"/>
          </a:p>
        </p:txBody>
      </p:sp>
    </p:spTree>
    <p:extLst>
      <p:ext uri="{BB962C8B-B14F-4D97-AF65-F5344CB8AC3E}">
        <p14:creationId xmlns:p14="http://schemas.microsoft.com/office/powerpoint/2010/main" val="2779019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BAAAAAMACAYAAAC6uhUNAAAgAElEQVR4XuzdB3RV1dY24BfSe09ICCSEQELvvXeld7B3BRURAUXsvQEqiAoqiA2RIr036b2XQAoJpJBKeg98Y66wDycnJyThu6Bw3jX+b9yb5Jxdnr25419zzTVnlWvXrl0DBwUoQAEKUIACFKAABShAAQpQgAL3tEAVBgDu6efLm6MABShAAQpQgAIUoAAFKEABCigBBgD4IlCAAhSgAAUoQAEKUIACFKAABUxAgAEAE3jIvEUKUIACFKAABShAAQpQgAIUoAADAHwHKEABClCAAhSgAAUoQAEKUIACJiDAAIAJPGTeIgUoQAEKUIACFKAABShAAQpQgAEAvgMUoAAFKEABClCAAhSgAAUoQAETEGAAwAQeMm+RAhSgAAUoQAEKUIACFKAABSjAAADfAQpQgAIUoAAFKEABClCAAhSggAkIMABgAg+Zt0gBClCAAhSgAAUoQAEKUIACFGAAgO8ABShAAQpQgAIUoAAFKEABClDABAQYADCBh8xbpAAFKEABClCAAhSgAAUoQAEKMADAd4ACFKAABShAAQpQgAIUoAAFKGACAgwAmMBD5i1SgAIUoAAFKEABClCAAhSgAAUYAOA7QAEKUIACFKAABShAAQpQgAIUMAEBBgBM4CHzFilAAQpQgAIUoAAFKEABClCAAgwA8B2gAAUoQAEKUIACFKAABShAAQqYgAADACbwkHmLFKAABShAAQpQgAIUoAAFKEABBgD4DlCAAhSgAAUoQAEKUIACFKAABUxAgAEAE3jIvEUKUIACFKAABShAAQpQgAIUoAADAHwHKEABClCAAhSgAAUoQAEKUIACJiDAAIAJPGTeIgUoQAEKUIACFKAABShAAQpQgAEAvgMUoAAFKEABClCAAhSgAAUoQAETEGAAwAQeMm+RAhSgAAUoQAEKUIACFKAABSjAAADfAQpQgAIUoAAFKEABClCAAhSggAkIMABgAg+Zt0gBClCAAhSgAAUoQAEKUIACFGAAgO8ABShAAQpQgAIUoAAFKEABClDABAQYADCBh8xbpAAFKEABClCAAhSgAAUoQAEKMADAd4ACFKAABShAAQpQgAIUoAAFKGACAgwAmMBD5i1SgAIUoAAFKEABClCAAhSgAAUYAOA7QAEKUIACFKAABShAAQpQgAIUMAEBBgBM4CHzFilAAQpQgAIUoAAFKEABClCAAgwA8B2gAAUoQAEKUIACFKAABShAAQqYgAADACbwkHmLFKAABShAAQpQgAIUoAAFKEABBgD4DlCAAhSgAAUoQAEKUIACFKAABUxAgAEAE3jIvEUKUIACFKAABShAAQpQgAIUoAADAHwHKEABClCAAhSgAAUoQAEKUIACJiDAAIAJPGTeIgUoQAEKUIACFKAABShAAQpQgAEAvgMUoAAFKEABClCAAhSgAAUoQAETEGAAwAQeMm+RAhSgAAUoQAEKUIACFKAABSjAAADfAQpQgAIUoAAFKEABClCAAhSggAkIMABgAg+Zt0gBClCAAhSgAAUoQAEKUIACFGAAgO8ABShAAQpQgAIUoAAFKEABClDABAQYADCBh8xbpAAFKEABClCAAhSgAAUoQAEKMADAd4ACFKAABShAAQpQgAIUoAAFKGACAgwAmMBD5i1SgAIUoAAFKEABClCAAhSgAAUYAOA7QAEKUIACFKAABShAAQpQgAIUMAEBBgBM4CHzFilAAQpQgAIUoAAFKEABClCAAgwA8B2gAAUoQAEKUIACFKAABShAAQqYgAADACbwkHmLFKAABShAAQpQgAIUoAAFKEABBgD4DlCAAhSgAAUoQAEKUIACFKAABUxAgAEAE3jIvEUKUIACFKAABShAAQpQgAIUoAADAHwHKEABClCAAhSgAAUoQAEKUIACJiDAAIAJPGTeIgUoQAEKUIACFKAABShAAQpQgAEAvgMUoAAFKEABClCAAhSgAAUoQAETEGAAwAQeMm+RAhSgAAUoQAEKUIACFKAABSjAAADfAQpQgAIUoAAFKEABClCAAhSggAkIMABgAg+Zt0gBClCAAhSgAAUoQAEKUIACFGAAgO8ABShAAQpQgAIUoAAFKEABClDABAQYADCBh8xbpAAFKEABClCAAhSgAAUoQAEKMADAd4ACFKAABShAAQpQgAIUoAAFKGACAgwAmMBD5i1SgAIUoAAFKEABClCAAhSgAAUYAOA7QAEKUIACFKAABShAAQpQgAIUMAEBBgBM4CHzFilAAQpQgAIUoAAFKEABClCAAgwA8B2gAAUoQAEKUIACFKAABShAAQqYgAADACbwkHmLFKAABShAAQpQgAIUoAAFKEABBgD4DlCAAhSgAAUoQAEKUIACFKAABUxAgAEAE3jIvEUKUIACFKAABShAAQpQgAIUoAADAHwHKEABClCAAhSgAAUoQAEKUIACJiDAAIAJPGTeIgUoQAEKUIACFKAABShAAQpQgAEAvgMUoAAFKEABClCAAhSgAAUoQAETEGAAwAQeMm+RAhSgAAUoQAEKUIACFKAABSjAAADfAQpQgAIUoAAFKEABClCAAhSggAkIMABgAg+Zt0gBClCAAhSgAAUoQAEKUIACFGAAgO8ABShAAQpQgAIUoAAFKEABClDABAQYADCBh8xbpAAFKEABClCAAhSgAAUoQAEKMADAd4ACFKAABShAAQpQgAIUoAAFKGACAgwAmMBD5i1SgAIUoAAFKEABClCAAhSgAAUYAOA7QAEKUIACFKAABShAAQpQgAIUMAEBBgBM4CHzFilAAQpQgAIUoAAFKEABClCAAgwA8B2gAAUoQAEKUIACFKAABShAAQqYgAADACbwkHmLFKAABShAAQpQgAIUoAAFKEABBgD4DlCAAhSgAAUoQAEKUIACFKAABUxAgAEAE3jIvEUKUIACFKAABShAAQpQgAIUoAADAHwHKEABClCAAhSgAAUoQAEKUIACJiDAAIAJPGTeIgUoQAEKUIACFKAABShAAQpQgAEAvgMUoAAFKEABClCAAhSgAAUoQAETEGAAwAQeMm+RAhSgAAUoQAEKUIACFKAABSjAAADfAQpQgAIUoAAFKEABClCAAhSggAkIMABgAg+Zt0gBClCAAhSgAAUoQAEKUIACFGAAgO8ABShAAQpQgAIUoAAFKEABClDABAQYADCBh8xbpAAFKEABClCAAhSgAAUoQAEKMADAd4ACFKAABShAAQpQgAIUoAAFKGACAgwAmMBD5i1SgAIUoAAFKEABClCAAhSgAAUYAOA7QAEKUIACFKAABShAAQpQgAIUMAEBBgBM4CHzFilAAQpQgAIUoAAFKEABClCAAgwA8B2gAAUoQAEKUIACFKAABShAAQqYgAADACbwkHmLFKAABShAAQpQgAIUoAAFKEABBgD4DlCAAhSgAAUoQAEKUIACFKAABUxAgAEAE3jIvEUKUIACFKAABShAAQpQgAIUoAADAHwHKEABClCAAhSgAAUoQAEKUIACJiDAAIAJPGTeIgUoQAEKUIACFKAABShAAQpQgAEAvgMUoAAFKEABClCAAhSgAAUoQAETEGAAwAQeMm+RAhSgAAUoQAEKUIACFKAABSjAAADfAQpQgAIUuOcE8vIL8MMfW9G5bT00Dq5Z6v6ysvOwaNVe3Ne1CXy8XO65++cNUYACFKAABShAAWMCDADwvaAABShAgf+8wPajYfjol03Izi3A80M64MFeLVClSvFlX4xNwoGj4Rjer43uPqJikrB49T54uDqieaNaaBRco8Q97j50HkdORmD0oPbqMxwUoAAFKEABClDAFAQYADCFp8x7pAAFKHAXC5y+cBnjvlqGtMwcdRcuDjb4ftJIBPq6q5/3HwtDdFwKjp66ADtbawzs1QJ/rz8IB3trONrboEl9P2z45wSysnPh6myPqlWqwNLSArVqeCArJx9nQ6MxamA7bPznBB4c3EF9hoMCFKAABShAAQrciwIMANyLT5X3RAEKUOAeESgsuorXv1+NrUdC0aFRLSSlZeHcxQR8/vxA9GhRR93l9n1nsGbLUXi4OSIpJQMebg7IzMqFlZUFUq5kopqHM1yc7ZCRkYOzYbFoGOQLaytLpGVkIzI6EVWqVEE1Dyfk5hWgW7v66N6h4T2ix9ugAAUoQAEKUIACJQUYAOAbQQEKUIACd0QgNv4KzMyqwsvdqcLnk8n+2OlLkF9QiFkvD4VsBfht4+ESAYCKHCw8JgmLthzFyO7NdJkDFfme9pnc/AJ89dcO9GxZFy0NthNU5jj8LAUoQAEKUIACFPg3BRgA+Df1eW4KUIACd6GArJyv3HgYIwe0hZWlhe4OjO3F1/5YVHQVqzYfRq9OjWFna6V+vWTNfrRuVhs1fYpT+Y2NPzcfwRcLtyGopie+nzQCP63ed0sBgD+3HFUr/P07NIC7k53uVOGxydh5PByP39/6pk8iLDoJv286jBHdmqK+v9dd+NR4yRSgAAUoQAEKUABgAIBvAQUoQAEK3HzyGxmPeYu2IfpyChzsrPHEyK5ISErDtWuAu5sDzKpWhazue3k4Qarvnzkfg0MnImBWtYrakz96YHuERV7GhUsJaNe8DnYdPKeCAK7ODqhatQouxiThwSEdsG7rsRJ78CX9f/LsldhxPFytvH/yXH+8Pmc19p2OwlP92+DXDYeQmpmDgR0bYspDPWBhbqbu42xUPH7feFhdi7+3G6ITU2FnbYk6NTyQnpmLyMspaN+wFg6cjUJQTS9cu3ZNbSsIjU6EXzVXpGflYnSPZup38tl+7Rtg1e5T6hjuTvbqd4/d3wordp5S1+HBmgH8F0QBClCAAhSgwF0iwADAXfKgeJkUoAAF/i2B0+ejsfvQOeTlFahJf25ePhKS02FnY4WjZ6JQu6YnYhOuwM/HHY6OtigsKELjejURl5AKCwszJCSmITUjG1evXoOjgw3qB1ZHxKUEpKRmIj+/EH6+HmjbPBAbd5xEp1ZBuj34KenZeObzRYiMS8HTA9rioV4tMGbaYuTkF8DBxgpSHFBGNVdHzJ/6ADxdiov3HT0fjT2nIpGZk4eYxDR4uzki4UomrC0tcCUzWxUBlMm8p6sD0rNykJqZCytzMwzt2hi7T0aqwEVSahYysnNRdPUabK2LsxysLc1VFwIXR1t0alwL6/aFoFOTAPRv3+DfejQ8LwUoQAEKUIACFKiUAAMAleLihylAAQpQ4E4JyEr+89OWID07F28/0Qe1fdzwwoyl6Ni4FgJ9PTB3xR4VYBgzqD0e6HmjLeCdur7/1XkkqPLn+rMoLLqGto19sHV/FKpUrYJnhzX+X52Cx6EABShAAQpQgAJKgAEAvggUoAAFKPCfFNhyOBSvfrtSrdh/8cJARCek4uvFO/DJmP5qS8C9MNbtugAL86oIj06Fn7cjLsZlICImFaP6BKFZcHGtgdSMPCzZdA4P96+vshA4KEABClCAAhSgwK0KMABwq3L8HgUoQAEK3FYBrQCgvY2VmvR/9/cuZOXkY+5ro0oU8rutF/H/PLhsGZi18Kha0a/l7YhVO8IxtEcdpKTlws7GAmmZ+WhcxwNrd4ajTWMfpGfmqd/tPxkLTxdbZGTno2vLmuoqYpMykZKag4mPtYKTfXEhRQ4KUIACFKAABShQGQEGACqjxc9SgAIUuEsFpAr+t3/vgp+XCz56th9mLdmJ7cfC4Gxvg5dHdkHftvVRpcqNm5O2d4u3Hccfmw6r/fATR3dFnzb14GRnrQr3FRQW4dPft2DlrlPo164+3n3yPsQlp2Pawm2qaF/LoBqqVZ/D9Yr/5R1PO3N2bj7+2HxEteyTGgAypGr/w31a4pulO/Fw75Z4ZmBbfPDzRmw6eB4juzfFpAe6lXgqUszvy0X/qFoANTydVfaAFO+zs7FUnzsZEacyC/IKivDdxOHwq+aiOgv8sv4grCzMMfPloajn56UyDuQe95+JQqvgmvji+YG6Y8hx9M8T6OuObyeO0N2vdkGZ2QV4+9td8HCxReKVbGTnFkIKKaSk58LF0VrVF/D1csCly+lwsLNEVk6BCgCM7hOEE6FJqFPTGXtPxKrfS7FFPx9HtTVAq0twl76OvGwKUIACFKAABf4lAQYA/iV4npYCFKDAnRKQVfNxXy3D8bAYyGq6k721Ko6nDfnd7FeGoWGAt/qV/G3818twIS6l1CU+2KuFCgbI5FqOmZNXgMkPdEPjwOqYNHsF4lMy1Hf0j1mR48l3oi6nYOI3K0qdVwIAXq4OKsAw+5XhyC8oVLUApMjfw71bYMKoruqcspd+/tr9+G75blVwUH9Ud3fCvKkPqIDH69+vxtYjofD3dsW3rwxXgZHVe87oPi6BCyko+Mqs5boghKujLeZMHokAHzej55FtClWqVEFxIGC4Oo/hkGyAr34/gvaNfdC1VY079fh5HgpQgAIUoAAFKKATYACALwMFKECBe1xAv52eNjmXNnYyMV++86S6eymk98zAdsjIzlMT3yPno9Xe+2Z1fdG4tg/+2Cxt9Qrx4tCOeKJfG+in53/0bF98t3wPQqLidZLahFtW1CtyvOS0LDz3xV9q8i8ZBlJZX67v8LlLumMO79oEUx7uiZW7T+H9+RvU7z9+rh/6tA5W/339/hC8N2898guL4GhnjUf7tMSO4xE4ER6rJvs/vDpKfU7rLNC7dRBqebvhh5V7cVWiBwCsLM3x+sM9MX/NfkTFXyl1PxKMuNl5DDsS6L9a8hx+XHYS3VvXRF0/l3v8rePtUYACFKAABSjwXxRgAOC/+FR4TRSgAAX+xwKvz1mNjQfOwcbKQqWyt2voj1MRcbqVdJkMf/JcfzUZ/n7FHnX2Ed2aqtX+f46Fq1VzGZJO37VZILTjycRa0uOXbj+O+9vWU+n1F+OvoElgdcx6eSjmrtyj0uvLO55sSfh53QEVdHhuUHs81b8tps4tvmYZHs72mDN5BPyqueKtH9di7d6zcLS1xreThqt0/dikdIydvlil7ctqvZzb19MZL85Yqq6pTX0/fDlusErb17IHBnZsiF0nItQxa1d3w5Jtx9XKvwQ8dhwLxwO9mmP3yQsIi05C87q++PrloUjNyLnpeRoFeOObV4apDIjbOSSo8e5P63EpMRWjujfD+BGdYWFudjtPyWNTgAIUoAAFKHAPCDAAcA88RN4CBShAgfIEtAm7/gr1oZBLeOnrZWplXzIARvVohjHTFuPcxQRVK0Artvflou1qEu/iYIPvJ42Et5ujbkuBm5Od+n6j2t5478n7MPnbVWqrgZynV+u6WLjpCGTlW77z8xsPqv38hseTCbu2Kl/f30u3l167Zrk3LUMhO68A479apjIUtFV9+f6KXTeyAiaM7KJqBkgg4pnPFiEpLUu3VUC/s4AECGQbgWwrWLPntO4eJYOgU+MAPD+kI579/C9cTknXfb+880h3gk/HDChRT6G8Z1PZvx8Pi8WEWcuRlpmjvipBHQl4SLYGBwUoQAEKUIACFLiZAAMAfD8oQAEK3OMC+lsA9AMA2qq7uVlVzBg3WK2cj/lisZoUaxkB+hPuoJqe+H7SCFWMbsy0v3AmsjjlX5uABvl56SbnhqSDOzXCW4/3hrHjyUT9+elLkJWbj6FdGuONR3upr2sr/V4uDpg3dbQKKkhhwCc+XojoxFRVs+C7SSNga2WhagdsPxqmUv8l1V/24svqvWw/kPt/+4k+GNSxIZZsP45Pft2su7zBnRvhjUd6qYyGzYfOq9872duo4oB5BYV48culqvOAttXgrR/WYu2+s6od34I3HlLnke9JhoRsI3h6QFuMHdyhQm9UXn4RZi48gl5t/NA02LPUd06GJmLlP+F4YVQzODsUZxTItcjkX2ow9G1XH6cvxKltE9r9VejEeh+SnQ9/HbkEWwszDGjsU9mv8/MUoAAFKEABCtxlAgwA3GUPjJdLAQrc+wJxablYdTIWD7SsCQfrG33fy/q9iCw5Gg0vByt0CvQoBbT7xAVVoE9WtrUAQE5ePp77YjESUzN16fonI2Lx0ld/o+jqVQzo0BDvPtlHZQOMnb5ErTZraf3xV9Lx6Id/qAKAMlrVq4mvXhoMa0sLFRR4c+4atX9eMgbkM7nXMwykxoCx4x06dxGTZq9Uhftkki6TWeky8O689Wq/vZZ5IJNtSX2XVX2Z1Ldt4KdW7+UeRr/zC1Izc+DmaIvf3n5EbRmY/uc2LNx8RO3r/3zsAIREJeDH1fvUsWXI72eOL674rxVJlN93b15HtR3ccvg8ps5Zoyr/fzNhGBoF+GD0OwsQFpOkgh7LPnpSBU20ooLyXSmIOLpn8wq9pBdi0vDbmjOo5m6H1g2qoUnQjSCA3N+f60PUlohhPevCyrI4vX/DgRC8/eM6SI0FydCQe5RtErcaADgfn4EVJ2LRoqYLuuudv0I3wA9RgAIUoAAFKHDXCTAAcNc9Ml4wBShwLwnsj0zG+tOX4W5vhUAPexy6eAUFhVcRVM0BSZl5SMzIg7+7HS6n5aK6sw0szatCAgF5hUVo6OOM8/HpsLcqDhK09HPBjtAkPN0hQBc40O8AIJ+R1fTJD3ZTbQBlki6r+Q/0bAZvdycsWHcACVcy1bFqerngwV7N1Yq57IGXIcGDYV0b4+8dJ9See22UNek9GxWP56ctQXp2rkrXH92jmdHjLd52THdeb3dHPNWvDQ6FRGPjgRBdcb7OTWqjTQO/EtdYzdUBD/RqgWXbj+sK9kk2wyN9WsGsahXV1k+CHvI7aUd4JSNHVeq/dr3gn35GgxYAkAn3O0/2UUUItXoI8juxkO+v3XdGdQEQt0fva4X8wkIs3npMnUeGdBDo0aJOiVd0z7EYtZLvaGcJbw97hF9KxaBugfh7Sygc7S3V6r6/jxP2n4xDuyY+2HkkGs2CvXAsJB4DugSiVcNq6niy1UJW/6UtoWRKTBrdTf0shRIlg6NDo1rIL7yKX/ZHIj23EDYWZohNy4HZ9f6O1pZmaFDNEceiU+Fmb4XM3ALYWZmrIEMtd1sci06Do7U5nu8ceC/9E+O9UIACFKAABSigJ8AAAF8HClCAAv+iwB8HL6oJmaz0Sxq2m50VwpIy1cTX2twMLrYWasIvE7UqAHIKipCVVwhbS3OYVQUKr16DedWq6vMWZlVRePUqegV76TIBtBVjWVGuyJAU+vSsXN1HZXIoK/yy8q6t+Msf3RztkJyeVWJ13vD4ufkFamV/76nIco/n6mCLlIzsEoeQwnvSEUBqFeiPGp7OuJSQWuJ3dWt4qFR4bXXf2L3KvQ3p3Fh1MJD0fm27gf62BP1sg9V7TuO9eRt0QQg5pmQDyERc87Q0N0OdGh44feFymQGALfujEJ+cjbORKYhPylL1ARxsLSF9B2ytzJGamQtLc3NU97JH4pVsJKXmqL9LUb+2jb0xsGugCmhIIEa2XqRl5qoMBQlgPPf5X8ropymjVatEeTd+2B2h3gUJHnk5WqvAUkh8OpIy82FjaaauPbfgKlztLGFetQoy8wohXRPzi4pQy80eT7Tzr8irws9QgAIUoAAFKHAXCjAAcBc+NF4yBShwbwjEpeXgryPRaOTjVOH063Wn4xCakIlH2/rD2cbiphDa6r/sl7eS1eDrq/YyaZWCcVIZ/7eNh9S+eql+/1CvFujSLFCl3suE38HWGk/2ba2q4f+5+Si+/Xs3zMyqqJVvXw8nfLRgE3q2CsLUR3qWWYFeCui9MXdtuce7r00wvlz0D3YcD1eT4f4d6mP88M6qLsCHCzZhz8kLcHe2U4X5Wteriffmb8DBkIvqGmV1Xq5dMhN+XL0fGdm56Nu2PmKS0tReeRntG/pj6qO9VOeAyd+uVN0AZNVcqvbLWLT1KGb8uR39OzRQbQAla0BaIn64YCO2HglVQZb2jWph4uhu2H40VHVKKCgoUh0LpJjgOz+th72NpdqSIFsVbsfQChBqQYptR4qv45E+LTF+RJfbWnjwdtwPj0kBClCAAhSgwJ0XYADgzpvzjBSgAAWUwJm4dKw+FYfBjX1Q18uhQirz915QKduPtS1/lVYm05Nnr4QUugu9lKSq82vt7KRw3r06pF7BO/PWY+fxCHWLAzo0wNuP91Er5Xfz0Ioiysr/mMHt8e68DXB1sMGcySMh3Rg4KEABClCAAhSgQHkCDACUJ8S/U4ACFLgLBWSf+ps/rMGuExfw2dj++H75HpyMiNNV978Lb6lClywZB6/MWqGKDWrjVgvkVeiEd+hD+tsUpMCh2iJiYa6yGG5XxsEdujWehgIUoAAFKECBOyjAAMAdxOapKEABCtwpgfiUDDz16Z/wdHFQ7fdenLG0RD/7O3Udd/I8MYlpeGHGEpX6L6n9pyIuq2r9s18ZploG3ukhNRAWbzuOPzYdVkUOpb3gkM6N8MyAtqpjggzZpjHl+1XYdzoKzw/pgCf6tVF1DD7+dTNW7z6t0vulvaEUbLzZuK9tsDrmyl2n0K9dfbz75H2IS07HtIXb1LaKlkE1VIFCKYaYnZuP75bvwZq9Z1R3B7muh3u3UOeSugP6Q4JGr367EkmpWfjihYHo2owFAu/0e8TzUYACFKAABf6XAgwA/C81eSwKUMDkBGSyNnvBBqSkZmHcE33g4epYrsGhExG4GJOEofe3Lvezt/oBmTRK+r/sjx/WtYlqnZeUllVum7pd4UnYdyEZD7WqCW8nm1s9fZnfO3j2IpbtOKEq2Eva+pHz0Viz5wxeGNpRtdSTivYbD55Te9q1bQpS/G7hliMYO7gD3MtIdZf9+q/MWo5jYTHqc1Lobs6KPapQ3veTRkAKAN7JIdcjE+cDZy+WOm3/9vXx5mO91WR798kL6rrlerVMBa3Yn3QdEJdf1x9SnRTKGrIlZFCnRli//6wq1ChdGRoHVletHyUQJMPexkoFQvyquarzibvhGNixId54tJeqfyBDv4ij1Dn4buII+LiX/37fSWeeiwIUoAZVrMUAACAASURBVAAFKECBygkwAFA5L36aAhSgQCmBbXtOw9HBFi0a1SpXJys7D3N+34zmDWshKSUDrZvVRk2f/33RuO+W78aPq/bh4+f6qZ7xL8xYioKiItX3vmVwDaPXKS3kfj8YhSqoguHNfXXtBcu9qQp8QCazshIuBfqquTmiY6MAtTItu/LzCopQWFSEp/q3xW8bDqlWfY/3ba2biK7ecwbSUnDMoPZqBdtwyHaHT3/brFoMDu/aBONHdlGTXAk2aJX+K3CJ/9OPSJvFn9cdUPUaOjetra571e7T6hySlTDr5aGqEOOXi7bjt42HS3RTkC4FXyzcpgoWzp40XKX6bzl0HvPXHVAdCHq2rItuzYtX4l0cbFHP3wtr95xR35GJ/kfP9lUr/CFR8bp7knfgp9cfwO8bD+HXDYfUdfVuHYyWwb6Yv+aAyprQvy754u4TF1QQQVoc9m4dhE+e6/8/NeLBKEABClCAAhS48wIMANx5c56RAhS4xwTmLdqOzm3q4UpaJpas3Y8a3m7qDu2lpV5Gjio+Z2ZWFWGR8WjTLBCx8Sno2q4Bjp2OVL8/Fx4LczMz2NlZwcvdCbl5BTh2Ogo5ufm4v2tTNTkOj4rHg0M6YN3WY3hwcAe4OtvfVPH1OavV6vI3E4apVPCpc9bA281R1y5O/8trT8XhQFQK/FztEJ+RC08HK8Sm5qC2hwOir2SrNnGNfBxx5nIGgqs5YGTzkgEEmSheTLgCH3cnlYIuFff3nIpUE0qp2r9g3QHc37aeapUnrQMvJ2eoPeydmtTG3lMXdJX4pf3g0dAYDO7UEPvPXoSboy08nR1UFf4+rYNxJvKyCg68MrorpJOBNmS//9jpS+BsZ425r41CclqW+jkrJ0/tke9QgcDM//KVlEyLZz9bpNL2mwRWV5P9zYfP4/35G3SnkftpGVwTc1fuQWJqpi5TwdLCDC/PLA5e+Hu74odXR6nMiFMRcSqIk5mTpwIhzwxsV+KS5XlvPHBOfadVcE0s3X5cmUsK/8Xr1/HuE33w4ldLIVslpBjkrAlD1bYBrbuAHPDFoR3VNgTDFo5Sd2DO5BEqg4CDAhSgAAUoQIG7V4ABgLv32fHKKUCB/4CATOo/mvU3Hh3WSU1OZaJ+NiwWRUVFqFfHFydDolDHvxoSUzJQw8cNCYlpahW3RnV3XIpNQmJyOh4c0hGO9jb4bdlOFSwwNzeDv68HbK0t1fHkZ1sbK7RtHoiNO06iU6sgdO/QsMy719r/hcckqbTvTQfPqVXmzk1qq33cWoq3HEBWz2duD8XltFzYSo/4q9dUO7m8gqvwdLRS/ynL9Ok5Ber3HQLc0bfhjf30kpouKerSkk4CADKBdbCxgrWVBaITUlVv+ksJqWqvu6xWW1uaqzTy2r7uOBRySVnIyMzOU0EBSdW/du0a0rJyYWFmps4pv5N0+ejENDSoVQ1P9W+jVse1oa2Yyyr1x8/212UD1Pf3wrcTRxjNGijv1cnKKcAPy07g698OI/FKDp4d3hhvPNMWbhXYFiEtFF/8cqm656cHtFVbEqQF49jpi5WJsSFBCglWyKq9NtHXf143CwBoz1u6PMi2CjFtVNsb7z15HyZ/u0p1f6jm6ojW9Wtg1e4zyndYlyaY+mhPdSnGjr1w8xHVFlHspWaAZAH4ebng20nD1bE4KEABClCAAhS4OwUYALg7nxuvmgIUuIsE4pKy8OQ762FpXhXz378frk4V24+elpmH4+cS1Z22qO8FO5uKte6TCeCEWcux/0wUerUKwsnwOCRcycA7T/ZB//YNSsidjE3DP+cT0crfBW38izMXKjNk7/rJ0ESkpOWirr8ralSwnWFlzlHeZ39YuRffX9/v366hP/7YeFjtqX/jsV4Y3KlReV8v9feElGyM+XATVm4PK/G3lx5sjs8ndCkRQDF28C2HQ9X+fxn6q/VSD0BS6mXCLkMruCd1JGSrwmsP9cB789dj7d6z6u9a8ED++7w1+zF35V5VIFAK9k0Y1VV3ajne8zOWqIm8DC2VP8jPC+O/WmZ0v/8zA9qpVoIy9OsQSAZA86Aa6v2RMXP8EFWgUOopSIDGsE5ApXH5BQpQgAIUoAAF/lUBBgD+VX6enAIUuBsFZHL5yU/71er528+VTMU2vB/57Otf74C7iy1Ohyfh9afaol6tm6dRy3EXbzqHV77YhsvJWeqQnVv44vdP+sPbvWL93rU96Nr1BPt5qWwAZ/uShf2k4N8/oYl4qn0tuNuX3l9/s+dzLjIFz32wCbuOFheUc3G0xqLPB6B765p39LGu3nMa783boCao2tAvtFeZi8nLL8KEL7Zi7tITpb7m5+2I1d8MK/f56WcADO7cCG8+2ltlMkjNAynMKBN/2RYg/6mt9sukvp5/Nbw3b71abZchVft7tKiDDQdC8N68jbiGa8gvKIRhZkNcUhpGv/ur2h4go1W9mvjqpcEqvf9MZDzenLtGbUdwcbBBdm4B8goKoX9d2rtiZWmOl0d0wQ+r9qqMjHeevA/3tQlWxSO1LQ2y+j9/6gPwdLn5FpTKmPOzFKAABShAAQrcOQEGAO6cNc9EAQrcIwJnL8jEdyO+f6MX6te++ap5eHQqxnywCV9O7obZfx7FSw+1uOkEUuawC1adwtgPN6Gg8GoJsVlTemDsyKYVUpR95W/+sBZHz8cg2M9TtYUL8Kn8Cn9ZJzsTnozhk1bgfFTJ9nRDutdRWQ72thXLVkhKzcGRs/Eqtb5ZsKfaAlHZIavis5buxOKtx9RXZZV6/IjOagtFZcfanREYNnGFspeAxoRHWuK31ad19ykBjmE96970sNIB4Pnpi9XkW2oVPHpfK7g42uKX9QdVVX7JUpj2wkDVGlDrzqAdUFryyf57yeKQ7AV7G0ss2X4CV69eRZ0aHqqOghTwa9vAD33a1FOTfinsJ1sMtCFdAEb3bF7qGvWvS4oFPnZ/K/WZBesOquPIdYnZzmPhqvuAu7M9Pvh5owo6yPaWoqtXS9QlqKwtP08BClCAAhSgwL8vwADAv/8MeAUUoMBdJjDzjyNoGOheoZXupZvPQ/7vnTHt8fnPBzB9Yjc4O5S90n46LAkDx/+NqLgbEzqN55H+9fHdm73UPvp/c2RmF6gAyKINIaUuo7avM1bNGoq6fi7lXqJsG3ho6hps2hsJC/OqmPt2H8g9/ltDtlzIVo0V24pT/796tTteGNUMb8zaqZ6djB/e6YMnBpVdf0G79vX7ZdX+xmq+9nupifDluMGq6J9M9LWCf/J3CRa8/khPLFh/EJFxKToGWcmf9EBX1K3hiXFfLUNaZk4pIic7a1U3QVb5v580EoG+xjtL3Oy6pr0wCHIcqesQXNMLb/+0VrcdQU4ogYexQzrgyX5t/q1HxPNSgAIUoAAFKPD/FGAA4P8JyK9TgAIUuJnAO9/uVqvJTYI8EB6dhtefbKPSwY0NSc+WlPqF64r3gE+f1BUt61dD/3HLkJGVj/ZNq2P5l4MrXEPgZtcVcjkd+UXXsCs8Ed3reiK4WsULu81fcQrPvFdc0X5g10C1L14yFrYdvKgm8pvnjkSHptXLfTH0V9vlw48PbIhvpvYwGuBYt+0YDp+8AFsbS4x9pBdsDFb3pb1ifFIaAmp64mJsEv5efxCD+7SCX/WKt1jcsCcSg1/+Wz0vCWBIIEMCGvr3W9EAgGRy7Dsdiel/bkPU5SuqbkD7RrUw6YFuqhuDNiRLYMr3q5CamaPqBTzQswUWbTmCWUt3qVV/aRU4YVQX1PH1UF+JiE3GtIXbcPR8tNoqIKn4D/ZqAQ9nO3y0YBN6tgrC1Ed66uoLGD4Ew+uytDBX2wxkYq9/XfI9/e0Dkpkg2xQe6dOyzGPrnysyNh1/rj+LUX2CUau6U7nvAj9AAQpQgAIUoMCdEWAA4M448ywUoMBdKLBk03lsPRCF4b2C8PxHm/Dms+3QskE1ldIvk/P3vt+D155ojaKia3j2/Q1qj35ufiFe+Hgzkq7k4OcP7sfva8+gUR0PyH75V59orSaUZY29x2PR98WlarIvRf/+/nIw0jLz0f/FpSojoHVDb6ycOQTuziX38VeWNr/wKhYdvgQr86qISctBI28nXErNwRPt/Ms9lKzaj3p1lW6yv/yrIejUvHqJwMXWH0apmgU3G5JF8MTb6/D31lDdx8ra4iDtEOf/tR2PDe+CRav2Yoik1DuVrIVw4Hg4nBxsERTgjVWbDqtWitIGsHuHBqjpU34QQPb+v/jJZjXZl/Hi6GaYNrGrmrjfSgCgXMh7/APLtoSqegN9Owb8TwJW9zgXb48CFKAABShwxwQYALhj1DwRBShwNwnkFxThpc+2Sgc8nApPQsiFFLWP38bKHF//cQTz3r0Pj765Fp+O74z1uy/g55Wn1N739+dIUKANDp6OUxP1Q2ficfRsPB4b1BCTHm1V5uq/dr4flxUXn3v/hY4qWyAkMkUXAHjg/nqY81Yv2Frf2F8vk/mf90UiOSsPFmZVVbu+Vv6uCEvIRNG1a+r6U3MK0NDHCefiM1DH0x4ZuYVIyMiFtYUZarjYwqxqFaRm5yMhIw+BHg64dCUL9lbmCPCwR3x6Lh5u7ad7dLKdQQIAMrq1qqmK/llbmekCABUtlKcf7JBjSer/rCk9jdYOkADAd79uwtWr1zDuiT44cfYilqzdjxrexTUNHOxsVAFAqR+QmZWLoqtF8KvugdT0bJURsOdwKFyd7RAVnYinH+iuWiwaDqnroAVa5G/6e/2nzryxBaAiNQDupvf8/3ut8kx+W3MGx84lqOwPO1sLVHOzR2Z2vuoIEZOYiX0nYhHk74qcvEI42FqqVpHyrGr5OMHHw05ltnBQgAIUoAAFKHBnBBgAuDPOPAsFKHCXCaRm5GH0a6tUe7t3x7THp/MPYNorXbBmZ4RajZ8xsRsef3sdBnUNRHxKNt6evUvdoaOdJV4Y3Qz7T8ZhxqRueOe73ZDV7oWf9r/pSqgUCxwwbpkqNicTqQ3fjVCr6AdOxaHP2CUqK2Dioy3x6fguJYIIEgCYuS1U7c9OzMqDj5O1muBn5xfBwcYcmbmFqOvpgLDEDFy9VryPW7YgOFlbILugCNbmVVF49RrScgpgY2Gmir3lFhShalXA2txM/e25TgHwcrCG4Sr5lCfb4IMXOkL2zovV5n1RKnNh1cyh8HS1LfOJGx5HJoB/ftYfPh7GK8ufDYvBgiU74OpkD2srC9jZWQHXgLNhsSgqKkK9Or4ICY9BXl4BWjWpjUuxyWqCKQEAmfg7OtiqoIGDnTVef2Ew3IxUsNdf5dcPYugHZhzsLLHhu+EqE4PjhoB0xGjTyBtO9laQAJaZWRU42ltB6jnm5hehVYNqqqCiZMWci0pBTEImalRzQF5ekQoYvPp4a/XOc1CAAhSgAAUocPsFGAC4/cY8AwUocBcKSHX6gS/9jQa13VQhuOc+3Ig3n2mH177aoX43sFsgPpizB43reCLhSjbmv38f4hKz8MCU1Xj18VYY1C0Qa3ZewKw/jqiJ/KTHWiEqNg3dW/sZzQKQgnoPvb5GSTUJ8sTKr4eguqc9pODgK9O2qd//f1afT8WmYcXxWAxr7otgL4dbeiL6QQo5gFxj304BOBaSoLYuJKRk4+mhjTHzte5qlbescTI0Ef1eXIbYxMz/d+tAqVD/65rD8PV0Qp/2wUZPKZ/54e996Ny8NhoFlp68G2ZfSF2DBR/cD5nwSwBo8ITl2HMspsRzqQxgVk4+/tp0DH3aBcPHo+K1Fipzjv/PZxOv5KitKk8NbqTuubxR2c+Xdzz+nQIUoAAFKECBOyfAAMCds+aZKECBu0hAJoWTZ/yDTs190aFZdYyYtBJJV7LV3vAvFhxEx2a+qBfgij/WnlWV4aXoXWHRVSxcF6KyAWSS9OzwxhjSvS4mTt+G2IRMfP1ad6Mt5AwnoFq1/+ycQt1+e60mQFmr5OXRzt0VAfOqVVQ6v+Utrrbqp/9r1f7r1HTBJ/P2q3uWVVypCdCnfdm1BMTo9a934MvfDqvPS1eDxwY0LHNrRHn3dT4qEat3nsbQ7o3h7+Na4uNbDoTCy80BjnZWWLL5OAZ2aYjAGqXrAciKtHReOH4uQX1fP9OivODGgn2R2BGaKAkJasiWiwGNfTC4yY209j3HI3EkJBqj+zSDu3PJ2gXl3Z/h36V4419HohF9JRtFV6/BycYC/Rv5oFtdz1s2/HN9CK6k58Lbw06l5UsASor47T4Wg4f61it1idrnZetHt1Z+8PepWFAjLi0Hfxy8iNCETOQXXYWdpTm61vXAoCbV1bvJQQEKUIACFKDA7RdgAOD2G/MMFKAABW4qICvnA15ahsNn4tXnJK3+9afaQL9KvtaSrqwOArebWKrHT/n6H0z/5ZA6Vc+2fvjzswHIyM7HkAnLVRaAZD3Me+8+lQpe1rgQk4aBLy2D7Ll/69l2eOOZtqrQnjbCo5PVZF2K+NWq7oaLl6+guqcTsnLzVYu64+dj4WhvDQmaONhaoVOzAPy65hDq1PQork5f5RpcHGyRnpULG0sLNK7jg/V7Q2Bnawl3JztExabgsQGt4Ot1oxij/jYLuQ4p3vhwv+J2hOUVAMzKK8TZyxmQQECAhx1GNK+Bao7WugmtZB/8vPIgang543JKBk6HX1bXb161qgoYebjY40JsMvq0DcKhs9HwdLXHEwNbG+VbeSIWq0/Gqm0Z+kO2dUjQYVBjH6Pf+3TefqRn5qNf5wD8czha1abIySvA2YgUDOgSgKMhiWjfxEfVuQjwdVLbV+oFuKGo6Cr2nYhDHX8X1PB0UHv5H+hbHyu3h6FlfS+EXbwCG2sLnA5PUsEceY6+Xg4YO7JpqevYdyEZv+yPUttL9IdM+9sFuOOp9rVuOYBxu999Hp8CFKAABShwLwkwAHAvPU3eCwUocFcKGE5AJdW/XRMfjH5ttUo9l2J7v3/S76b76m/3jWs1EWSfvwxJ9Z8+sStk/7dMMGWP99Lpg8qt/i/BDqn+X93TQdVIsLe9UdBQjnsmIh6HzlxCRk4eYhPS1AQ5NjEN9Wp5ISYhTU2kZVIvnwmPSUZAdVdVHPBSfCrSM3MRWNMdV9Jz4OftgsjYK1DFAgDYWFmoSa+Loy0e7tuixEq8FLF7/K116nP6+/z1OxXotwU0tD4UdQU/7olAzyAvDG9euvvB5v3ncTIsDsmpWSpQIdcvP2fm5CMpNVO13wuPTlLdJNo09sPwHo1LPc69ETKBjkRe4VWjj9rW0gzPdwlEfYN2jvLcXvpsCyzNzeDsaAX52crCDObmVTFmRFO1zeSvDSFqq0N8crY6dnUve/W581EpyMgqUC0RpYCfBF0kE0WCUKnpeYiMSUdeQSEeG9hQBX1+WXUarRt5l8oakBX/2f+EIT23wOi1m5tVwUOt/NClTunijLf7vebxKUABClCAAqYmwACAqT1x3i8FKPCfE9BPrZeV1GUzBuOvjSH4dfUZNflaMm0Q6tcurnj/bw39lXu5hqlPtUFADWeM/XCTuqT/byr/v3Vf6l70qvzXq+WKlTOHqt71+rUKnhjUEN+83hNWlqVrG6w/cxnLjkXftklsdGoOZmw+p7o53Gy0D3DD0x0CSnxk19Fo1Yni2WGNS3SPKM9bAgDzlp9E5+a+qvXlrY7MvEJ8sekcLl0pDi6UNaQ7xZTe9ZgFcKvQ/B4FKEABClCgggIMAFQQih+jAAUocLsE3vl2Nz76cZ86vKxA+3raqxT5am52+OWjvujeuubtOnWFjyv7wXs++xcKrq9ANwx0R9jFVBRdvYqpT7dVWxb0U/krfOB/+YPSq/65DzZh4bqz6kqkI8HyLwerjIaK1jaYv/cCJAtgXLc6ugKLB6NS8NuBKDzS2h8t/Vwg3Rq+3haqzjGhR121f3/OznAcj0mFo7UFHmxVE638StYw0Gh+3B2BPRHJ5Ur5Otvgtd7BsLMy131WshukzaO0kKzMuBSfgfnLT6pMj1utOyHnk20L8n/SpvFmQ2oZvNorCN5ONpW5TH6WAhSgAAUoQIFKCjAAUEkwfpwCFLj7BJLTcvDRD/swd8kJdfF/fNoPUund2JAU9QlfbMOyLefRqI4HFk8bCGkLJ0P2bM9edBQfzi2erK//drhKiTY2pFXg5BnbseqfcLg52WDlzCFoXq/4szIXmv7LQbw1e5duQl0RVZmU6p9TqujPXXIcv689C1mhl78P61lXTca1a9aOq389sr1AsgpcnazVn6PjMzBtwUF1HBlfTu6Gh/rWx8HTcRg6YQUuJ2dV5PJ0n/l0fGfV9UAbcr9hl65gzuLjWLE9TF3rO2Palxk0WLYlFBOnbVOFFN96rp0qyqcFF+RYe47H4I1Zu7D/ZKzq0PDu2A6lthLIs9p64KIqNrjzcDRy8wuVvxxLjLTjad0eZBuGDJkoz3mrF+KSslRtgzPhyejVzh+/f9yvzDaOn24MQXJmHib3Coang5V6vjO2nENEUhZekLR8b0ccvZSKubvCUa+aI8Z1rYO/j0djR2gShjWrjjWn4lQxP2Mr4FLsb/qW86pNozZkz3+zGs4IT8wskRXwX5tEy+r/ZxtDEJOao7t22fNf38dJeV1Oz9X93trCDGM6BaBx9Ru1GSr10vHDFKAABShAAQpUSIABgAox8UMUoMDdKiCTMW0lV+5BVtjXfjNM7bE3HIaf1U8Hl8/qp4TLz1t/GGV0z7thn3vD/eP6reUq4yrbAzbPHYn2TaqrLQIvfrJFVW83HHK+ZV8ORrB/8YqyXM+EL7Zi7tLiAIhWwE/2bW/ZH6X2v+tP8qXPvQQspIWhlplQmet84+m2eO/5Duorsndcgi8S8NCyB+T3EqAY2qOO+l3vdv64v2OASv8ua0VeC1bsOByNYRNXlLhvw/aIEsQZ8+EmVazO2NAPPpyPuoIB45ZBWhzKkJ70H43rpAI9L3++VRW3+/Wjfhjeq67RY8m+dpnkmlWpolt9/yc0EZtD4tWqvwQanusYgG/+CYOLrQWikrPRv7EPDlxIVpXw3+/fENO3nINMlmX1XrIB9IdsLVhzMk7XZUD+1sDbEa/0CMJPe0pmBthbmWNSzyDUdLWtzOO6bZ/dHZ6EBfsjUVh0Y/W/+vUshe2hifj7aLTuvizNquKJ9v5o4//vbnW5bRg8MAUoQAEKUOA/IsAAwH/kQfAyKECB2yNg2LteW+G1NZhoydllxVlWfaXauQz9fvDys35FeK0Nnky2Dcfe47Ho++JSZGTlqz/JhFhWsrVVZ/n9Y2+tK3OCWpbEk4MbYfrEbli65Zzae68/oTb8zpQn26huAjKpNty/L60Mp03sCplMj3p1VakggmQ1rJo5FNLu7ZVp2yr1YKRWgXQHqB/gBimiN+7TzaqWwc2GlnYvk3zDAIAWjJDK9fpF+fSPJ20YZY++DFm5f+j11ereyhoSfFj9zTBIgEdW+Pu9uBSS8i5DAgBPDW1UodV/Kcgnbfnm742Eq50lnukQoCbyMjGv4+mAhIxcXEjOUhX/JeW/UXUnnI/PUB0C5HPyPjzQsoZKka/lbofnO5fMSjG2gi7ffah1ccG8tafisOTojfu8EwEACW4sOnwJtdzsML5bnTJbSmpZEKfj0ks8hr4NvFWhxP2RyZi/J1IFQWQwAFCpf2b8MAUoQAEKUOCWBRgAuGU6fpECFLgbBL776xjGfbpFd6nfv9lL7Ws2Ngyr8Wvt+OSzhhNTbRXd2aFkyzv9PvfaOTZ+P6LUPn6ZcJ6PTMHFyxl4Y9ZOyKq1jK6tauCVh1uWKjYX4OusVs3PRV1B/xeXQlL6ZVhbmmPcA81Q198VH87dq/u9fqBDUuF7j1msu2VZMW8Q6I6hE5ZDVsANhzYhl4J30powMzsfM347hO0HL6mPerraqlXymtUcSnzV2cEajeq4w9LCTG2XePe7PapDgP6QdPr7Ovir7QDaufWv9WYBAMPVeu24WgaAnPODOXtLZC1IAOH5UU2x62gMflxWnAEhQ8vekEBB92cW6X4vxQwvJ2Xhve/3qNV/6WzQt1PJwnry4Yzc4vT22LQb6e1W5lUxrJkvfJxssO50HM7EpasVbpmYS4G+HWFJqg2epPDXq+aA+Iw8JGflIcDNHs91CoC7QftEbduAfuV//TR/w0l0WQGApMw8fLczHAnpeXimY61bTrOXYoRfbT2v7k/S+iUAUFa2gbGtC/pp/hdTsjFtc3HmgwwGAO6G/zXlNVKAAhSgwL0gwADAvfAUeQ8UoIBRAdkjLyv6MonVhqx8j3+whdFq4zJBlNRxbehP3KUon/7EW1tFNyx8Z7hNQI61bMagMmsOGB73ZhkKhsEFwwmq/vXrH2fmH0d0K/kyef/7y8FYsPKU2hIgx3C0s4LUSdDGI/3rq6r+ElyQYTgp119BL+vVW7szQqXqa1kKUp/gh3d6Y2CXQIRdSi2Vdv/xS52Mnks/A8DQSr6gfy2G9oO6BWLee/epFnUSYBnw0jLdu1BWAEDufcv+i5B352bP4k78k/v9QBS2nEsocSr9avkVCQDISvy3O8KQmJmH7PwidA/yxH31b62qv7QhPBWbjl7BXtgZlqiKGbrYWhqlkC0Qfx66VKL4XzVHa7zaOxjONhZgAOBOvEE8BwUoQAEKUKC0AAMAfCsoQIF7VkA/ZV+7ybLa6snketL07fjmz6PqozW8HLDmm2G69nsVySQwtgItx+rcwhe/f9If3u52pawrEwCIScjEwPF/4/j1SeGQ7nUw//37VQE8w+CAtgWgoLAIL322Vbf6Len9rz3RBk+9ux65eYWYPbUnAqo7o+dzf+muTT/z4VYCAFLj4KGpa7Bpb6Q6pgQZ9NsESnBA7kMbP39wPx7uV7/cAIDh/csXOjbzVen/4ZeuQIoHhkSmqONIn/sVXw1Bn/b+6mf94IB+0MAwA0C7Jql8v+LrwWgWbLzI4+3+RyP1A6S4YKRBAcYeDOCuBgAAIABJREFUQZ5qC4AMaT+4+PAl3T56NztLXSFC7frk+19tDUWH2u44EZOKR1r7oa5XycyNitxL1vWCfp4O1nC0MVcr94ZbFvSP8832MBy5VDK7pIGPEyb2KK6lIF0TftwToeokyLCxMCvRRaEi18TPUIACFKAABShQeQEGACpvxm9QgAJ3gYCk2Mvq/7GQkiuocunGJuRZOQV45r0N+GvjOXV3+ivPMqGVvfLbDl5Uf9OK8XVoWr2ExNGQeAwav1ytHhsOWVmeNaVnqWr1lQkAGLbimzGpG156sDmuXr2m9uuP/3yr2s8vq+2rZw1Fm0beMLyv+zvWUin6K7aFYVSfYMx5qzdk64P+FoGVXw8pkfZe2QwAmVT3GbtYt/qvvxIvLp/8tF91QJAhRRk3fDdcecswPJd+IUbDe7nZaxhcyxUbvhuB6p726nlIwUStKOCzwxrjy8nd1TaLsgIAssVB6gFIDYV/Y8jEfcaW87oUebkG/f3/8rNhDQBvJ+tShQRlJX758Ri42lqihZ8rBjUuXfyyIvcXEp+Bb7aHqlaF0t3g8bb+qm6BsZGaU4DPN4aUqPIvn9P2/8t/N8xecLA2x+SeQfB1KV3AULIYpJ3h27N3YdEXA3TvSkWum5+hAAUoQAEKUKCkAAMAfCMoQIF7TkBWw6Xy/Adz96rJ+iuPtMTfW0NL7HfXnwQKgLSDkxTxg6cuKw/99O8lm87jkTfW6Ca0ht0B5PNnI5Ix5qNN2H00Rk3AZYuAZBPoV+k3Nqk8EZqIQeP/xqXLxUXobpZ2brhyPn1SV9TyccKMXw9j1/VicIar7Yb3JcUPJSvA3tZSFyTQ3yJgmPkg15SelY9n398AcZBR3hYA/Qm+fP73T/qpYIMMaccnBQy1woCGlvkFJTMW9M+1cW+kCsRoxRVv9uI2DfLErCk9VBvGH5ad0D0Hw+CPsQBAeW3/DM8r6fDSyi8pM1+lvNtZmqNrXQ8MalJdTdpvZRhLoZfjvtKjrm7i/ePukl0AZGV/Su9iZxnz917AzrAk3c9yJQMa+6g2hXJ8W0sztAtwQ4C7PX7dH4VOge7q89YWVVVBw98PXEREcqba89/a3xWrTsTCxtIMo1vUVK0N5+25AK3I3+iWNdDzeraEZBp8vzNC1TvQhoVU+W/nj7a1iqv8VyR4oX1XCnlKR4YGtd0R5O+qK/h4K678DgUoQAEKUMDUBRgAMPU3gPdPgXtQQH+iqK0+Sx0A/Yr3hvvnQ6OuoMPjf0BW+2VIv/hPx3dBXFImRr+2GnuOxeikDAsAxiZmoeezi3QBBlmV/3R8Z/yx7myJav2GaeVSsf7hqWtw8PRlZF/v815WcUE5uayCSsu+skZgDWfMnNIDvdr661auL8Smod3Dv6sAh/6QtPlvXu8JM7MqJbY+6Gc+yOe1YMoXPx9Uk3cZhqv2+seVzzz97kb8uf6s+rWHiw3WzR6OpsGe6mfDNH7D+5Xz9Xj2LxVIkaEFANycrPHQ62t0WRgSOPD2sMfRkAQ1ubeyNIeVRVUVrDA25Hk/M7Qx3hnbHm5ONuojMhH+fvExtUXimvxw/XySASFFEisyVpyIVRNjmfjrD5lst/BzwdhOgbeURWA4uZdjezpYqRV+bd+9bBGQrgLa0N8eIL+TtP2f90Wq/faPtfOHi40lTsWmYenRaLSp5YbQhAz4u9nBztIMB6OuQIoYmlWtoir7S+AiJbsAvet5YdPZeAS42+F4dCr6N/LBgEY+qhhgZEqWatu3NyIZD7epqWvht/pUXIkWf3IthsELw+CE/vYAQ/elm89j55Fo9UxsrMx120Uq8nz4GQpQgAIUoAAFSgowAMA3ggIUuKcEpK3b8Ekr1GRcPxVeJpavfvkPZLVbG1qxuyqooorkzVlyXPc3mSDLiv3kGdvx+9riyaw2pIvAzNe6q1R6aU03YtIKbNoXpf4sk/A1s4dB2gSmZebhyXfWq3R7bUhLwPee76AmquM+2ayObWttjuzc4sm1BAnWfDMUjep4lHouv6w+jSffXl/i91Kor2+nWnhxdHO0b+qjazUoH5JOAc99sBGbr1+b9kWZDC+/vj8+NSMPo19bpfuMfgaCzGkXrDpltOWgrK6PHdm01DUmpuSg4+N/QFZtZfh6OWDdt8NVyz0Zhi0S9c8nz+iHpSfUVgbZ1qANKcYo2x+kMr8Mea5SnV9W87VhuHVA+73UfJD2iQ/3r49qbjdS1uVcElCZOH070jLydMcZ2TsI0lbQzsai1L0Z/kIm37O2hyHremDE8O9SlV9W7GWSXZlR1v7/2u72mHpfPRVQuJKdr7oQJFy/dsPtAdr5JJAgKftSfM/J2gLvrTmNomvX8Ggbf8zaHqoKAsrEPiwpE+0D3JFXWKT250unAjd7SxUk8XW2QdWqVVSwQVby5dxyDR0D3OFmb6WyCSb1DNJ1BDC2/18/eCHH/Hj9WYQn3dgqo789QN9KPjvl63/g42mPjKwC9O8UoAsmVcaUn6UABShAAQpQoFiAAQC+CRSgwD0jYNgD/qtXu+OFUc10K7CGe9OlQJwUp5u+4BBmLyou/mdsyGTe2dFKV0Feyw6QdPUJX2zD3KXFgYMqVargt48l3T1IdxjDQoRjRjTB5Mdbq+9pe9L9qzshMiZN9x0p4Pfu2Pa6ybxMgvafjFXZApGxN/qqS7r+si8HlSpUl5NXqGoCvPXNLlw2KCInJ2nb2Ed1ApDVecMVeW1CLoGFn1eewgsfb1ZbH6QN4cXL6Si8XrRNWgX++Vl/FbDQRnxyNsZ/tgVLNhdvFZChnwEgwZJxn27Wpf/L3zXLoqvFk38JxGidA7RjvP1ce8xaeESXxv/Ws+3wxjNtSwQ75LPvfLu7RAtA2fohBQ1lr782xDLs0hVM+XpHicCM9nfDLA0JRMh2hU37IjHztR5wdbLWHWvliVi1v76scaut7eLScvD5pnNIu54Voh2/eQ0XvNg1UP0oe/JnbQtFzvU0+7L20Mtq/OqTsRjezBc5+UVYdTJWTdqb+jpj27kE1RVg67kEXMU1vNglEPW9nRCbmo0F+6JU54ARzWuo7IY/Dl6E7GZws7NCE19n9R3ZMhByOR2y518LAGjFAqVloP6QIIhsT5DsAglafLEpBMnXszXkd0+3D0BLP5dSlFpgp2GgO5KuZOOdMR1K1dEo8wHwDxSgAAUoQAEKlBJgAIAvBQUocE8IGFbBl1Xfz17uDFk1/3DuPuTkFsLfx1GtTOu3ppOVTv0WeMYwnhrSSK3m6++Bf/2pNli1IxxrdkSor8iK6NiRzfDe2Pb4dN5+zP7zGGyszdUEWOt3L5+T9HOZUGm1AWQ1/qMXO+GDH/aW2Nsu+9AlkCB79pdvDVU1DAwnxnI8WQ1/8P566Na6BvILrmLNjnCs3XWhRO0BOYf+d7UOAXLNhkUIZQL85rPtVMDhj7Vn1fckGCDtEyUVWyuEKOeWbIfHBzVUe7Nli4RMlI0FHOReHh/YQBVY1M+GkGNIir9Yrtt9Qfc3WX2Xgn/Gxs06Kuw/GYf+45aVuHfpEjC0Rx1IUcAjZ+NVpwD5T/3RtWUNbD90Sfcrua9XHm2l0uHlnqS+grG6B4Zp7IbXe6uV7Y3toZdj36wDgP4EW/86ZHL+7T9harVdMhIki0C2AXg4WKnK+5eu5MDL0RqyZWFyryD1GRnyGakLkJSZB2sLMzjZWKhuA47W5mrivzciBRFJmfB2slFbDeS77vZWKCt4cbMOAMa6F0igRoIukrVzKiwJUrOja6uaaFLXQxV0lEwSCd491Lc+vlhwQGWM1KjmoIJeCz7siy37o9Q79dcXA9W/ew4KUIACFKAABYoFGADgm0ABCtwTAvrF5bSK+2ciktBn7JIKFY0ThEZ13HEy9EbRNG2CLRX1pQDfRz/uK9PqsYENVEV9VV3/1VUVMpWJuVTyf3RAA7XVYO7SE+V+r1urmiq1P+J6in15X5CJr6errap2rw39Kv8JKdmq+KHUSDA2ZPIvEy1p0ycBAP1iiGWdW84ntRQkKGM45J6fH9kMizedM9otQQIakx5rha9/Pwy5Nv0hf1v0+QB0b13T6Kn1iz+W5yJ/l2uZ+GgrPDu8MZ56Z0OJ4Ibh96V9omRN6Gc8GCvUp/+96s42as++NqmuyDXJZ8o6rqzi973eLcEwzb6sFPqKnrO8z2lbCSR7oIG3o9o6YGyUFbxoH+CGpzsEqK8sORKNtafjdF/Xz2zQfinBnAenrIZkf0h2jgSFfny3D6Z8tQPyLCRzZfvBi/jl4354dcY/aFzXAyfOJyIuMRNtGnsjIjpNdZRYNXOoev85KEABClCAAhQoFmAAgG8CBShwzwjIFoCLcemQCvCS9i0T1opMxrWJYJeWNdSkQ79yv5ZuLhNkw9VlgZOJx5tPt8Pg7oFqn7RhBfyycGViPWNyNzw5uKFKZZfJ7pgPN+m2BRh+T7tGSX0/HZaEJ99dD6l3cLPjy2fHPdAcMxceUS3UZBhW3ZdJ8wdz9hoNbsiqt0z+taKC8tmvfz+CN7/ZaTQbQY4vAYrv3uipghkzfj1U6vLE89UnWuPz+QdUlwb9Ieeb//79akvDk++sU1kP2jDsblDWfcv2B+kAMf2Xg2Veo3xXMgOmvdIFLepXU9kbssr/2JvrVHDFcEjtgF8+6lsq8CCr619sOqdWvQ2HFNSTffZSZb+y4/cDUdhyrmT7Sv3tBIYp9LJCP6ZTABpXd67sqSr8eZm0S+s+yQToFOiBLkZqVMjBygteGNY3kAwc/Q4CcgxZ/Zc2kZnZ+ZjyVBsMnbAC4x9qjmZBXhg+eQXmvXcfImPSdcEoRztLNAnyVN0+ZMtK304B6NisugraVbSeQ4Uh+EEKUIACFKDAXS7AAMBd/gB5+RSgQNkCku4/ZMLyMifKtao7oWcbP9Wyr37t4qrvSzafUyuKmTkFap/52BFNVTBBJr8L14WoibSkucvE8emhjTCiV1CJgnHG0tD1rzDY3xWDu9eBFBI0TE3Oyy9Sac+zFx3DzsPRquq+TD4HdKmtu0atL72kyEs6+8J1Z1UXAQlaSFChZYNqGNazDkb0DtIVvQu7lIqn392A0+FJ+HJyN5U2rd/fXgoSfvTDXsxbfkodRwoQPtS3nkrvd3curpivDZmcnQlPUi0OpcWeWMh5O7XwxQujmqpggXjJvUj9g5l/HFZbIJrX81L7/Yf1rKsCHjJRl4KM0xYcVIceO6IJXhjdHF5uxau1F2LS1GROOjrIdz98sWOJ7gY3e++1a5Tzr999ASGRKerj8rwl3f+R/g1KFUyUv0fEpOGL+Qd09yWfF4dnhzcpsfKvf+74jFz8si8K4YmZyC+6qqrnSy/7kc19EVzt1lLPjRXR099OsDs8CQv2R6KwqLhQohTpk0wDu+vp+8ZssnLy8demY+jTLhg+HpW/rmPRqZi7KwLW0lazZ5A6p7FhuLovn9EvUGhYOFECCq/2CoJsJdCG1gpSag4M7xWEZ97boDIBpH3lO9/txtSn2qp2gJ/O368m/bIlQP49dWxaHX3GLlYFLmWbx5mIZMx5q5faRsNBAQpQgAIUoECxAAMAfBMoQIF7WkAmfzJpX7vzgrrP7m1q4tXHW6FDU99bas9WHpZMPvccj1ETFWllZ29rCSk2OPXptqh/C6vB5Z2Pf7+3BIxVyJc7lG0EWqG9b3eEqUr92jBs/2dMZM/xSBwJicboPs3g7lyyK8GWA6HwcnNAw9rG0/q140nGg0XVKjcNNEiQYN+Fkpkp+tkLy45FY83JOFVPQEZZ7f+2HriIR99Yi47Nq2NAl0BMnblDBYCk08Xbs3erQoA/vXcfpDigbN+Y/HgrFViSrg5/fNpP1a+QbI7pE7uqbh0cFKAABShAAQowAMB3gAIUuIcEZKI/cvJKvDumgyr6xkGBu1FAJtmfbwzB5fTcEpdfzdFatfKTTBTpECDF+WTYWZpjXNdA1PVyUD8XFV3Foo3HcCE2Bc2DfbFx3zl0bFoLyalZ8PN2QURsCqJiU9C9VV2cuXAZbk7FGRe+ns7qs94ejnhhRAeYmVW9Jb5PNpxFaMKN9n5yEC14Iffw+aYQ1ZZQhrlZFTzWxh8drmff3NIJ+SUKUIACFKAABSolwAyASnHxwxSgwH9RQH8fe1n96f+L181rooChQFhiJmQLQHpuyS4IWgBg/4VkLD4SrTpJyKjjaY8pvevpslkkAPD1wp3qbxcvX4G1lQWC/T1hZWGOy8kZiE9OR7eWgTh4+hJSM3PUqrmVpTnMzczQPLg6WjWoCU/XG60dK/OEpK3fjC3nS9VE0AIA8ve5u8KRd72VpHZPzjZ3JkVfzi/1Fc5eTlfXINtgpCvC810CcaeuoTKe/CwFKEABClDgdggwAHA7VHlMClDgjgrIXv8B45ahTSNvzJrSs0J9wmX+9NOeC3C0McfI5jVKXW9mXiGk8nmzGi5lFjyryE3KeaQyulQ9v5iSrZv8yMptPW8HjGpRE9IGrbxRePUatp9PwN4LyYhNzdEdR9KrpY1bz2AvVXBO9luXN6S//C/7IxFyOUP1kZdCbL3qeWFUi5IOcs5NZy9j+/lEJGUVrzh72Fvh4dZ+aOjjZPQ0J2PTVN/5qORstSde7lN6zQ9uUr3MLRdiLS3npPWcdj3Sau6xtv6lziETt3l7LihT+e8WZlUxuIkP7m/gbfR6doYlYs2pOCRl5qtJs1z/hB51IZNP/WHsXr0crPF4O3/U9SxeXTcccn6ZUB6MSlHXIvZSiO+ZjgGQIoAVGXLevRHJ2B6agJgrOcrM2NAm+jO2nMPp64UK5bmNaO6LPmVU5NeOI89749l4dZ2p2fmQc0rhwEfb+KFtrcoXKdSOq73bcuzI5Cz17IwNbaK/8kSMepe00bWuhyqUWNY4czkdm8/GqxaG8o7I+cTY1c5S/ZvsVa9ahd53OX5ZBRsdrM0xWWoauLBTQEXeV36GAhSgAAXufgEGAO7+Z8g7oIDJC3z31zHMWngES6YNQv3apSc0cWm5WHUyFg+0rAn5//DLkMrtMumU4mMyIXqiXfFEZMnRaHg5WKlq5xvOxEMmKa38XEsYa5+Raug3G+cTMvDT7gtIvJ6ubeyzjtYWeKFLoFrJLWvIxP/v4zHIyC286fm8nazxXMfaqHmTtmcykZLK9ZeulGyxp9+mTU4iwYo5u8IhdobDWNE5bRJ/6GKKmqjpj5ulestnZU/74Ys39rTLd8taHf7tQBS2nUvQ7SGXzxpeu3buTSHxWHTokm61XH6vv5de+5wEE+bvjYRMlA3HzVr5bThzucRqvHzX0rwqnm4fgJZ+LuX+u5TgxIoTsUjJyi/3s/J+DGvqi1nbw5CVX/weuNtbqQJ68p/GhjyTPw9dwoHIZPWOGw7ZNjCld7CaHJe3t9/wuxKsWXjoEi6n5ZR4FsauQ56ltAD8fmd4mVsX9L8nWwQkQHUpJbvMY0uYK9DTHs93DlT/Vssbxp6VfCfA3Q6v9gpWz42DAhSgAAUoYAoCDACYwlPmPVLgHhaQSvkvf74NI3sHldkfXgqmnY5Lg7RPk0lRuwBXnIopTgMO8nJQq9syEY1IyoSDtQVa+7ngaHQqrMzNIBN0WVT3cbbG6dh0XU/3bnU91ar+0Ka+Rifc607HYcXx2DJXdPUfSQ0XW0zuFVSqX7xc068HIrEjNKnEJPZmj1NSmcd2LjugUFabNv0+8rLyOndnRKk0dO28hpNo2Y/+7Y5wtQpc1ihrkm5YFV77vjY51T+eYfs77W+SLfBEu1olTp2VV4jPNoYgOrVkiz7JtpjcKxieDsWT5vKeU1kt9qSdnf5+du3k+tX6y7KQd1CyTyTwYBgsKes7slJvbVG1wivoEnz6YVcEJO29rKE6QVxT/08NCXaM71anzICCfEYCCZL1IJ0IjAUVjJ1L0uwlIKK/daGBtyNe6RFUKitEjvv7wYvILSObwPD4jXyc8HL3ujct6FnWs5IMilEta6BXsNc9/L+QvDUKUIACFKBASQEGAPhGUIAC97yATCpk4ivDysJMTS5k7lO1ahWV/i4/ywLpi11qY9HhaCRn5anUcrOqVZCRW6AmaTaqFeA19TtJJZeWazKxaOjjqIIA+mPliViVBl/RCZJ+mzTtONoWhb0RSeWusBo+QH83O9UWzlgaurEWc/pV2qWA2+x/Su9B1z+HfgBAJv9fbpV936UzBfS/U1YAwLAqvPYdY5XtpQ/9/D2RJYIq8hxHtKiB+wzS4EPiMzBrW2iptHT9PfOSei8rzdqedGP/EPRt9P8uwQ7Z7y6Tef1hrK2d/t8rEiwxdh1NfJ0Rk5qjW0GX80zsUddo6rpU4f9lf1SFJ9Ha+eTfwkOta0KCW8aGOH23IxwnJXBRif/VqOVup/4N/R971wEW1dVtV1SKIF1RbICo2HvvvcXeTdRETSyxxRZLEpMYE41RY+8lJjFqYu+9994pgoAgICAdpKh53zp4x5nh3gH8TdF39nv5fp0599xz1rkzzt577bWVABGfy8ENPFC1mL3BLNk5D+Pbas2lP+5aMFsYvtQeUN77pzUIcgCZHCoRkAhIBCQCEoG/DQEZAPjboJUTSwQkAtlB4OSVELw3aTe+H9UQ/sGxWLDhKgZ1roivh9XX1fIrPeV/WHMBreq54ZtP6ov+9BQw23ncDx98uQ+7F3ZF/SpFxC3ZQ/79yXtE271FU5qLPvW0pCfpovf83F8vI19eM6yd1hZNambUvUfHpWDA1H1ISE4TpQSOdoY14tnZC8cwe77khB+S09TrobXmMXaQT9yLxPpLQbpe79m9P8fRketYqbD4T9+0FOaVrLiVeW7V8gDjeyt10wVsLDH/qC/obGdlall6OoUzD2ZWjWfwhSUZxvXpzDwf8YkwuJVWhn737TBsuxaSyVFVmA7ZCXTwRmolA3xdi0mhVh6hLJgOdHbxMsaT6yCrQXG8mVEn/d3YsrsvtfPSCnZw7P8SkCIrIv35c92zrEa7D4hKwoLj91TLMLJ6tvTZK8ZjtUpMOK5aMQeMaJIZw6zuJ9+XCEgEJAISAYnAm4yADAC8yacn1y4ReAsQWLvjNj7+5gDci9gh/oVQW2JyGjb80B6dm5YSbc++W3ke3644Jxx5C/PcSE5Jx+EVPYXo3/g5x7Fu1x0cWNodtSpkCMFRE2DkzCPYOb8L2jUsIV5jEGHMj0exYstNeDCbGpEoeoxv/KED7G0ssPfUfXQbtwNfDqmHyQNrm6QUa8FOB4+0czUqPOnWFJMrU9BGBAmMW6XpU961HHXel849x9LRZA25VvZarXY9q6z42nMBgtqdVXaXWgNkGBzzjcSum6HZKk/oXrUo2r04HwU/6jCwpZ1x7b1aFp1si5kq2BpT+pW5TTEdyrvYZSvQwbm0MvrE6pRfVKZHQcupzMqBJguknIstHKzMweCPKWOghsr15QrZGgzLio3BwE1zz4Igu2LhCT+w/ELfKNg4tnlpMGNvbNQq0DprRU3fo0A+HPWJQLqGkCHnpB7E+zVdDYQ1ic28o76ggKSxKcKKxRzy4kFMMm6ExGV63rTYJZxLq8SE75m67i34apVbkAhIBCQCEgGJgCoCMgAgHwyJgETgX0VACQA0ql4U62e0x8krwSJ7//lHdUSmf/MhX/T7fA9a1HEVCv8z11zAsYsPsGthVzg7WqH3xF14+CgBOxd0FUGE8MdJ6DNxN05dDcHKr1pjQKcKYn/nboSi3Ygt4u8zRzfCl4tP49TVh9i5oIsILDD7v+3oPUwb3uCVAwBaWXs67R0qFUanFxl5NSo7s92DG2QEK7Ro8aQ7v1/LFQ088guRvtmHfTJR0JXDVMvmamWt6RBWLe6QbeYCAxC9qhXLdsZWK7NMqjrF94wdRtaMT2nzsrWdKUdObaxW/b/izJ/2f4z9d8KyDHTwvmoZfTqs3+/3Eur0xqaVjaYCP7sXqAVs6JgPqucuOgjsvR0mhChNmVrdO9e08sx9EFNjY5lExSJ2QoiPTIKY5DQRqKKmgr5RF4GBHQYh9M1Udp7PZLeqRUUXCrXn2ngtanoX10NI0b+fqWSBc7NLALtb0LhH/S4IytymHHmWeOh3HtBfjxQA/Fe/+uXNJQISAYmAROBfQkAGAP4l4OVtJQISgQwElACA4qxvOeyLXp/twtzxTfFR14oY8u0h7D7pj72LusHTzRGdx2wX123/qTPiElPRcdRWlHJ1xLpv28LG2lzM9/XSM0h/+lxk9pXOAKT+j519DAeX9YCVZR4M/Go/+rQti8mDamP7UT/xdxoZBptmddAUFNQ6Ny06O8fTYR7brLROaVzNEVdq3rWcVzpxTT2dRQs+WlYBAI4xdkbVstaK/sDVBzEGGViKCVIQ0bhbAOdlWz9m7fWV++msUXuAzAalR72ClVartc1XQ4SQorGpOXRaQRG10oKQmGT8eNgnU9cEro+t7xYcuyeU7xVTBAGNHWK+X76wnai11zctMUKt0gUtETrOadwFQgsT5f4seWCgqEpRw/p5LSea15F1MrpZaZ0mhBYTRC2YwuvZpYFCmsZm7KCLANjFIE3tCy3RPa351Z4DBgqMgxxqzwDXGh6fInQayIxQMzU2gvxelghIBCQCEgGJwNuOgAwAvO0nLPcnEfiPI7Bq600MnX5IZOv7tS+HyfNPYtHGaziwtAdKFbdH/Q82oIBDXuxb0h3hUUl4d8QWNKhWFMu/bInLdx+h29gd6N2mDH6a0BRnrj9Ez/G78OPYxnjnnXcweNoBtG/kgTXftMF7k3dj3+kAwRpgqcHw3lXw5eB68A54LJgBg7pURPNarugzaTeqeDqLIEBOdAC0ROHURMqM6en6Y7ScM2ZuSc+mE0vTyuLqHzcdOooUUo8gKCYZ/pGJeGbUDo6073crumDHjYe67DSd/7EtPEFH2jhDz4ABAxEsFVB0DhRHkGUHaqwEpWSAzq6+zTniiztGtG81UT80gFVYAAAgAElEQVRTKu69axQT2Wd9o7O66ux9IdKob2pK+lzbmGalRZZYLRihltGnev+yU5kz1lqBDmK17kJgJj0HNYd41Zn7OHs/cxZf2Uf14hm1/0LB/4WZotAzuDG+hWGrQC0miD4LRZlbi0JvHJDi+KzYC2rilFrlLsbPO+en4CKZCxRDVExNQFN5j10HsmJ6sIUiP1cUBJQmEZAISAQkAhKB/w8IyADA/4dTlnuUCPxHETCm61csmR9dx+5AzQqFsGJqKyzddB3fr76AqmWcsWN+F2zc741PZx3FuP41MHlQHXz45V4cuxScETgYVAdNP9qIlNRn+PW7doId8PnCU8idOxd6tS6DGWsuIPlJOjo1LYklU1qKQMAVr3C0H7kVz579JbQA2FLwx58vITg8HrsXdUNZd8dsI6flVKkpjes7vnSk6pbILyjgdOr2s7f8leBM9HS17KxW5jTbiwaE41PAxgK3HmbUX+s7pWoOHR0zOs2KhoG+I6jlGKtl0bWYDuzH/lG9EqJtnGJa82q13NM6iyalnXEtOEanOaBfS6/meGtl9LUy3VoCgGp6BNybMTOEr5kKAGjV/msFn3iWPaoVRWujDglq99DqpqDFSFB7rk0FALSy7Vpna/y8a2ko0IH/rKVhgIM4sv3j3MM+BkwPrc+FMUMiJ58fOVYiIBGQCEgEJAJvGgIyAPCmnZhcr0TgLUJAof9zS3UqFUbgwzhRw+9gaylU+vnniqUK4KrXIxQraIPYxFThoFLQj1R9J3tLmOfJjcDQeNExgOKASz9vKXQCvAKiDZBiUCEuIQ2+QdFCK4DGbgE2VuaYP7EZft/nhcPng8TrTWsWzzEDQEsUTs35JX2flHZSySsUthM11ErLPq151OjQpmjf2X1M6EClPn2mo8vr10WrOX/M4j99/lyX/dd3BLUcY7UsuhaNXi2LrlXHrVWzzjaM2288NICAmWKK1DGjTZFD4wz2jAOZuxHktHQhJ+UCdIg/qO2G+h75DdZpyonWqnXX6nig5hxriSmqBV60xhI7skaM21+a0gBQC3Zw41oBL/29Pk5Kw8/nA3E3LE7oACjG74LOVYqgvZG4pCnlf7XPBffTpryLCJZIkwhIBCQCEgGJwNuOgAwAvO0nLPcnEfiPIsC2e6TlszUfBfrM8uQSiv3FC9li5ZabKFncHrPGNIaVpRk++nq/cPpnjW0Ml/zW+OjrAyhWyBbzJjTDVe9HGDb9EOpWLoz5nzWDWxFbfLXkjCgjoA4ABf6Y9WebwSepTwUrgIr/+azM0a1FaXw2oBaKF7LBkk3XMWXBKZTzcMKSKS1Qo3yhHCGnVpvMCXKqNK6VAdZqo7f6bADO3c9auV9rM3SMWRXAun1jp1Q1U0xv6S/x/yIYo59hVmvTp5VF19IwMM4sswyBjAnjTgHcj37nBP39qa2ba831DnT16UqZA7P2WjR0rYy+1hnlpFxAq3uBVgBAf73GZ6lWSqH17Gl1XlALdmiN1WJeaAUAtHQLuEat/bKFJYNRR7wjRJtJY6FIY+aMPiZn70dh3fkgg2v4XFUqYofD3hGqXSu02BU5+hKQgyUCEgGJgERAIvAGICADAG/AIcklSgTeRgQOnA3ET79dRpMaxfDFotM4urIX2AlAy5jV23TwGhztrNCqjqcYdtU7BKevBeDDjjVha/3v1vCqZZBfJQDAVnfG7dk4j5a6PFXlfz4XgItB0QbZ0Vd5ZoxbB2rtSZnbeLyaI6qVRSf1e/EJ/0yOXSnnfJjcuqxu+abquLXE35afui8U6U1Zk9IFhMI8jSr3FItLSntqcIlaRp8D2AHAL9KwAwADDGp6BFoZbuN9KjfWKl8gjb9X9WKZtqRVSqG1Hi19BDWdBq2xavR/LkyLzk/BwpFNSqm21tRivJg6OwatyJxgRwz+Wd+oDzB9312DbgtKWUsLz4KanRI4hxZL4VU+S/IaiYBEQCIgEZAI/FcRkAGA/+rJyHVJBN5iBJ4+ey7E/izM84is7EIh+tcdtYyovPoQxCWmYMXWc2heqxSqlSmKtPRnWL3jgigByGthhh4tK8MsT25w3K6Td9CjRWUx/z9lrysAsPD4PVwLjs20bFNMAi3hQGUSlhfkNcuDhNT0TCKAyhhjWreWY6k1Pj4lXQi0hcWlGKxdSwBwx41Q7LhpSNPnhfpOt6k6bq2adQaKJm6/qan8znuwHSCV/Ys6WIm15qR0gePHb72B6KQ0g31qtTrUqqFXE9zjhFpZdK1gB0spZh3yzrQeZt2HNiwhWgvqm1p5BN9XC0gQl18vBGXKmGt1C9BidWgxNXjfHTdDhQBldoxnzjPrXq0o2ArR2JLSnuHzHbfAZ1HfuLexzT1FmQ07AlCoUq3jg5pgZ3bWJcdIBCQCEgGJgETgTUJABgDepNOSa5UIvCUIkP7Pdn6TBtTC6WsPsemAt0nRvUfRCVi/9yqSnqShYTV3HL/sj3qV3HD2ZiCc7KxRxt0ZN31DERmTiPaNyiE6Lhn3HkQhLCoeQ7rXQ6liL+usnz7/C5EJKXC0ttDV3WvBejc8Hk/SnomWe0d9I1CjuAM+qJORNTY2LaE3Kp9PalVG1wLQ1BHSOZm2965QOzc2U06UWg24MU07qx7tOe0yYOxEa7XeU3Msuc/vD3ghNtnQUeOeFceY9efzj92DV3i8KmRqDjedf9b+77oVavKTUq2YA0Y0Kakbo+aka2XQ99wOxdbrDzOxLYgf1faLO2YEFRT7du9dBDxOyrQerYBOTtkIQY+T8d2Bu5k6DKith/jMPeKDO2GZMVULSKw9H4hT9yIzrV2LvaDVmUKrlIIT0xm/q7Ie/ZuyjKRsIRt0qFhY6DioGT8zzPwbO/YMhPCsyxWy1V12gEKbV0NUSwG0Ai1vyVev3IZEQCIgEZAISAQgAwDyIZAISAT+cQTu+j/GgK/2YdkXLbHg96vwD4nD9p86a7bdu+Ebiu3Hb4NeF6n+8cmpsMtnCXOz3KLG/35INKytzEVN+l9//YXE5DShKTCwU20UcLCGpUVG+7lLQdH47WKQELxzsDLHiMYl4Z4/o62evtFR+vViIE7eizJwEtgyb2STkoIqbGxq9e8cY6r+WX+O26FxQujMOLOsjDF2uJXX6fj8eMgHwTHJBksydrq06NzKRXTqJrUqq6Npa2VzlfHG9HhTrffYt14xOv9LTvqDyvVq5mKXF2OalcL2G6E4FxClWdag5uAym7zrZqiqY6fcS018T02/QS3AcO7+Y1CQkGUXxqaWcef4NWcD8Exfue7FhWrlBZx3/lFfUfNubGq0e07Ldoe8j7HxWWV7O/3nmwGtJSf8dAKO+tcYByTY5YFlERSINDY1h15LpZ/XqrX04+ssd/jzajDSn+kp+724GTtiMMvfzNMZ5VzsMlH99dd0IyQW1MJQC5yxReR7NYsbbEFLgJKDTAXaVB9Y+aJEQCIgEZAISATeMARkAOANOzC5XInA24DAySshmDT/JH6b8S7GzzkuWvItmNhMOPTZNWb3tx27haY1SqKsu2EfeLU56HjOOuRjQA1v7uks6oiN7ZD3I2y6HCwcSQYVaPwzje3p2Ifd2Exl2Om8jW5WCgVtMusUUOH8jyvBoj0d2QmmzLhdGcfTwbwQ8NigbaCaSrsph57ju1QtaqCmbmq8WnZci0av71Bl5fxr7Z3OrHF9vj5dm0fDcgIKymWFoZoyvlr5hnF/+dP+UWCQR83557qNBRHPcPylB0hJz+xAc7yjtTnGNfcULRVpdF6XnvSHd3h8phaQfN+4jR73+duFIHBdyrOpj5/xerhuZv+V9o3GWOszAFjLT4eagTI1I7tkeOOSKOeSkVXnWn4+F6gZsDFW2ed57bkTht03Q5H2LHMwRbknuzzws2bMqlDevxUahy3XQkTwSyXGAgotzupSWVV7QKtkRwYAsvsNLMdJBCQCEgGJwJuKgAwAvKknJ9ctEXiDEWAAYMzsY5gztgk++f4QJnxYCwM6VcjRjp6kpouygG7NK8HBNm+W114NjsHK0/d1DpxWKzM6Yqxlp5gYnaj2FV3gH5moo01rZeLVAgz6i6LDWraQLVxfUMST057BNyIBwTFPTGas9edQaqArF7XH8+d/4VpILMLjnmRyGNUU40059Gqq7qYYA8SAvdeZrVdMS82d+65bIr/I4DJIouVUah0gz8CzoI1qKQAz0axxJ47+UYnZEkE0pv/zvlrOYIF8Fqjt7iQo/F5h8VmeE536Om5OCI9PEYJ4WQUjGBjieqhwfyU4RpP9oWBjbZEHdd2dQHYCRR/5zJkyYl/LzRF2ec1xPTgG1FTQMoo11i+RHwxIMaNuyjHnHHzGaro6gvR8redQ/15cM9dib2Uu5mfJiOlwV8bVfG5KFsiHks42yP1C74+fmXuRCSafJbY1nNq2HJxtLUWAjSwJBpEYz+PzTuNn0NhkCUCWX6VygERAIiARkAi84QjIAMAbfoBy+RKBNxGBM9cfosXgP2BpkUe09du1sCs8ihqKlb3ufRlT5Vmb/0kjDzAjrG/6mXxF5Z4Oy7oLgaLO2lTPcAqs8T+1jGxO9sN7vPMO2/Nlx0UynJkOc4dKhdGpUmGDN0zRntUo3Vq16JzUuFyAr2kxAHKyb7WxPJ9WZQuCdfpZOaVZ3Uurrj+rbgdZzfu636fjbpEndyYxu9d1H1Eqw//L+eOV5RI4t4OVmQgk5MR43as872r3IFtiQgtPlHK2ESU/x3wish1sICOocakCOVm6HCsRkAhIBCQCEoE3CgEZAHijjksuViLwdiCQmJyOsbOPYe+p+5g7oSl6tPRUpem+7t3SKSFdnplUthEzbiHG++kLwiliZ/qsAI6hU8r6amZw9c1UDXd290JHqIFHfsFUyKqVnfGcDByQls2Wa8yA6pspVX81ATitHvCcU610IqtOBMZrJfbMmKupsStjuZ+mns7ifizfiHuSWTRQDVfOS4FBY4dSrS6e1+e0FR3np0ihWs252nqoD6BVCqB2hnw2yXpQgk5ZPTvEKVeudzQ7POhfz+eLLQVZckKmQlbG54iBr+w652S5tKvggmUn/TOVbWjdi4E2PrdHvCOyfR+tuSzz5MKEVmXg7mQtAihqnSm0rlUrD8kKH/m+REAiIBGQCEgE3jQEZADgTTsxuV6JwFuCQGpaOlb+fhSN6pRFpTKGIl052eLlm/fx4GEUuratlZPLcD8qCfvvhgnKdrXiDrprV525j7MvRNX01c71Rf5MsQBIy6Z6PUsIcmqkYfepUVwo4dO5XHTCD74qgnBq83JNFYvYY1gjD83uBktO+oHUfn0zrnVX3qODy/ZyxEnftNrdaY1XWysDMO/XLC4EEinAp+Ucs8RgQktP2FmaaarX68+fgYEdmpZ2xqozAZkcUK2ODGy7uOK0v2Z9v/49FOYImR6s888qic4a/17Vi2PTlQeZWiQaY8P1V3d1wKB6JQTNn+d15YHheWW65h2glqujwPLkvUiT6+H8LMcYVM9d1OBvv/7QpMPNUo++tYoLx1xNmNB4LVTop7Amr6PK/v47YVmup6RzPlHnb2tplm0dB7VnikKDFAzsWLEIcr2IfcU+Scesg97ZCnQwMNK5ShEDHYycfn7leImAREAiIBGQCLwJCMgAwJtwSnKNEoG3EIGgh1H4c/d5dGpVA6XcC2XaYVxCMnYevIKeHerAwjxDxd/YkpJTsXz9YVSr4I4mdctlGyXS2xccvycyygrNnw4ETT8AoE+NZ033slMvnVU66xRCK+2cuSMAnfeNl4NxMfBxlnXgvCfv3aS0M96t4GLgvJMF8PO5AFHvbYquTco41c47VS5iUi39eggdXUOHW01dXgFSXwxRea2Yg5VwyhW89EFncGHNuQBNh54OaDFHKwys664Tdlt7LhCn/SMz7Y8CbnQMFRV7OqCLT/iBTAY1IwYsfWhbzkW8Pe+oLygSpxgdvI6VCov/jM2Ugr0ylrXudDC7VS0qMOazwwAN9SHUjGNquTmhd41iAitqMCw/7a8ZBGBtOh35D+u6656BrO7BZ7BTpSIi4MHyCFPPivH8pvbMc3J1ssaQhiWEcCXXwWCEX0SiqkPP8YojT+efxmd39dn7uBIUo3qN1jPLcpvfLz0Q+gZZBVd4H87DgBnPxfiZ5B6NnwO1s+L6yxSyxaimpTIFzxKSUzF93UEcvXoPZV0LYtYnHVDI8WVLwWx/6ciBEgGJgERAIiAR+I8gIAMA/5GDkMuQCLxtCMxfsw8JiSno0qYWjp65Bf8Hj+BapADotL/bvCr2HLkGa2sL5Le3wZXbAbCxtkRa+lOERcSKPw/o2QQhYY9xLyAcEY/j0btjPZy84AUnh3xISU2Hj38YalctidBH0WhSpxxOXvAWNOghfVvALI/pbgL6df7GbeH0xez0xfHUepyT7jy6aWa6vXKWpFiz/pgiafFP0nU17HRG6ayUyG+NJqULZNnmjM7jzluhuBeRIJgBdGw4B52t8i62wvGnw5yV8bp9d8Ow51aYcNJJee5X2xUVCtupXsrx6y8F4ZRfFJ4+fy6cwY/rl1BtnahMQMYAW7sxyEKnlM6VlXke4fCzlp+ifS8aK4hLeI9jvhHYfStUOJqknBNX1mIb74mtEinoFhqXIjLXzJIXsLFAjeIOaF6moIED+CghRYg+UsAvT65cqO3mKOakw6hmXMdBr3Ac9YlAVFKqWBedeIrWUeyOa1ecW+V6ivztuhWKU/ciEZeSLq7hM0PmSNcqRTOp16uN5x6KOORFx4qFQXFHY1OuOeEbiYSUdBBQMiLo9JJqr+/08v5snXjg7iOwhIPXcg9kUnStUiTT/MbY534xtnW5gqjrnj/TOVHngayZqMQ0gT/nLmhrieaeBUXdvP65KmfLa/bdCROY0qMn+4PPQJcq2s8s13UnLA7HfSPF+XHfiqAin3sr89xgIIqtC2u4OmqeKddAJg4DR1rlDmqBF935PnuO7345hJ2nb+uOpWvjSvi8f8usPmryfYmAREAiIBGQCPxnEZABgP/s0ciFSQTeXASYvZ88cyPMzHKjpFshpKSkwcO1IHYcvIyqFdyRmpqO5JRUWFiYISHhCTw9CqNS2eIgnZ/v0QFISU1DbHwyzM3ywNLSDCkp6YhN4N9zI0+e3HArWgARkXFITXuKIi6OuHsvBBU9i6NPp3rIZ21Ym0+n+aRfJFgD3qhkAUQmpuLHQ946oTI60WObZ+gQGGf6qxfPaPtHB8+YTqzWi/7NPTW5conA24kAA0ubr4WI7gNkkJBZwMCLq5MV2lcsjIoaAbBrviEYOW+r+A5qXMUDe8/dRXl3Fyz8tCus82YdcHs70ZS7kghIBCQCEoE3HQEZAHjTT1CuXyLwH0Tg3NV7uHE3CB90b4S8lv/uD2XWAc857KNr66fQwBcd9wNbA9KYoR7VpCTYA5y17N/t9xK9xWmKaBqz0cxs0+mPSWaQ4i9N2jCvi45PRlr6M5y9EYCnz57DztoS1lYWaFDF/T94YnJJEgFtBKKiE7B57wX07dIgU3DtQWgUtu2/hM6ta8K1SH6wtGfrvov4sEdjONhZi0lfl96HskJ+Rn+9GCTEIanJ8HcYg5DTfzmI7SdvoVm1UhjWpT6Gzf4TRQrYawYAGGi4GBiN5LSnePYX8CA6Ca3KFUK5QrJk4O84IzmnREAiIBGQCLwaAjIA8Gq4yaskAhIBEwiwtp90/G7tapvESfnBzPrquiWcTFJ5XxVw4zZgitK3z6MEsP5cUTdvW94FPaoVFbfZcSNUCJKpGdfJXuzsKV69uKNmzf2Bcz4oXMAW17wfwtHOCr5BEajg4YL45FR0b17pVbfzj10XEhGLWRuOIjA0GvUruePjDnXhaGv1j91f3ujfQWDznguoVdUDxQvnh6LDYW6eR5TukF1jHNDbdeiKKMlJepKKZvXLwy8gHD73w9C/WyMR8KJlpfdhvNOwuBRRWkFBTOocGNth70dISHkqyghMGTUgqEsxoK5bjsFkAO/jWZsQGBaNqQNao2qpIvj4h02aAQCuZ+WZ+6JUISIhRZRpsBSEJS0sB5EmEZAISAQkAhKB/woCMgDwXzkJuQ6JwP8zBO5FJGLpST8wQ08zFn37X+Bg+y8bCzORiWMbsBA9RX5m9Ono1yuRH59tu6FTftdvAXb8XiR+u8DggOEqjPUCtNb456Ebos96QScbnL8ZBE9XZ8QmPkF+e2vBBrh85wHCohKQz8oc/dvXxLFLfiiU3wZl3QviYUQcOjYun+3tUzdh5bbz6N6iMo5cuJdxX0cbHLvsh+pli4n5qIpOGrN/cBRqV3SFT2AEqpUtiqDQGNwLjkTHxhUMmAksqxizcDsiYhJQ3r0Q7gSEw9HWGj+N7Cypz9k+mX9uYER0InaeuIOD57wREBotnjEGaxpVK4F+79aAexEnXX3+k5Q00X2DAbpihZ1QyNkeT58+x+4jV1CzkgcSklLAMf5Bj1C3emn89fw5AkMiUbNKSQSHRiFP7oyyHkWPIzEpBUUKOSImLhn2tlY4ddFbaHyER8QiIDgCbZtWwd6j14Xeh5N9Pjx4+BijB7UVOh80fv7ZMpDPbYn8+UTXC1LzGRRMTnsmulDw7xHxKUIrg3X/W6+HCA0AZtupZWGb1wwNPQrgfMBjFHXIK0p8opPSBDvAOZ8F/KMS0bJMIRzyDhcOOdsaJqc/Q5tyhYRGx0f1S2QKNFz2Dsao+VuRJ3cuLBrTTax1xE9bUL+iO2YMaW/ycMlQWHj8HizMcqOYfV4h8GmsH/HPPR3yThIBiYBEQCIgETBEQAYA5BMhEZAI/CsIqLWkY8u0Mc1KC3G6VzEqjy8/5Y+7YfFC3I5OwuzDPpn6tTvbWKBaMQcwk6iIi+m39vvlQqAQIGOdMJ1+OiIUd3u3ootQmTcWO9NfK2n/izadhk9QBMq4OeNxXDI8ijgi/HGC6NOemJwKZ8d8wiEnzfjp02dITk1HxZKFRPnBrXuhGN+/KWysLMT7V+6GY9qKczh64QHsbSwwYUBNDO1eBRbmGUKHV7xCsP34LYSEx8I2X17K6uH5c+D5X8/hZGct7kcHkBnNOhWK4+hlf6Q/fQpb67zCGWLgwKWArbifYklP0kTt87v1yqFb40p4GBWH0fO24uuBbVChRIbK/v9ioY9isHjdQWzYcUY4nOMGv4vRA9uK7DJLK256P8CCNfux89AV4Sh2f7cOxn7cDoUKZIjkEbOFPx/A94u247OhHTBhaAdERsdj/up9WL7+CPp2bYDp43vpMtC8hhnsr+b+iVUbjmLS8E6Y9Ekn3RaePXsu1vPtgq1iLXyP6/hj93mM+HKt7jX9OdbMHooubWri2p1AfLdwu3CIl343CN3frS0o779vPwMKYfJM1swehpJuBcX9omMTsXLDUaz784TIlDerXwFThncSXSzeMfVgqQDOc1q17Tx+23tFOP1qRkd/YKda+LhLHfHMcQ8zFm+HVV4L0Hn39g9Fwfx2wgHP72CDJynpQn+jQ4tquHDNH0+fPYOtjRUszPKAdP+YuCQUc3ESehwW5nlgbWUJigc+jk0U87EMwCxPHoRFxuAdvIO8lmbInSuX0PsIDotGafdC6Nu1IZydMmjx1NxYf/GBeBY5DwN0/F9+5ngGfJ1ig/EpZNxktOukeCaDeqGxTwSDhxof6c/+Qvqz58j9zjvi88lgAh1/Bgg4J78bKB7I75aYpDQ4WpsLkUZ2xmApQcOSBQzg23j4Kn7ccAwFHWywZkpvXLj7ANPWHsCEPk3Ru0W1LB//fXfChbAl79e5chFULZZZ4DHLSeQAiYBEQCIgEZAI/A0IyADA3wCqnFIiIBHIGoEZB7xAFgDb8NEhvx4cK8S5mOFjRu5VjA492+/RKaCwH5Xh2faOjrWroxWCopNN9j2no8AgRGRCqlCw128D+Crr0brGVE21cg0duvnrr+KLRaeQ/tTQuftqaD1MHlRbZCeNLTg8FvvPeaNxNQ+UdjV0anKyh20nbwoHKK+5GVLSnqKQkw1WTOgpggr/i3n5PcSg8ctx4bqfwTSbl41B59Y1dE43HWV969iyOpbN+Eg4q3d8Q9Drk/ngXNtXjkNpj8L4+LPlOHPZV1xSuawrNiweBU+9YMXRM7fRdfBcUcP++6JRaFSrjG56UtT7jlqEs1d8sfT7QRj8XnNBf/944kps2XsBP88Zhn7dGkJ/jh2rJyAxOQUDxi4VFHfaN2N7YMxH7fDF7E0igKHYrjUT0K5ZVTyKisPQyatEYEPfGORYPvNj9OpQN9vQhkbGY+L8XbjtH56ta95rWw1j3m+c6ZmhU7//+A00rlPOAK9sTfoaBrFEh87+4Aav9pl/DUtQneLLVXux95wXPIs7Y8m47vjx96M4fTMAi8d2y3YQjJ0olp70R1kXW/SqVuzvWqqcVyIgEZAISAQkAjlCQAYAcgSXHCwRkAioIUAn4uI1f5H9zI4xs/39fi+RoSNNl1l/lgOw1zuV+ke+EOTLzlz6Y/QDAKTckuK77cZDkclnu74Nlx8ISrG+FbazFN0AmCHUN1N943O6LuPxFEljhwO1mmqOJT7rdt3GsOmHMjn/fL+0qwN2LewKD5W2cWQe7Dh+B8N71s82Xd/nQQS+WXsAT1LTwTZnFD1bt+8iujSqhGPX/HD2dgDqlHPF8K4NTbIfssKFWfqhk1dj+4FLwkmf+ElHXLkVgDkrdgvnmRl1xbGnqFyX1jUwe8Vu3PIOFlOv/GEwBvZqAtadd/54jphjyfeD8NOqPWDtumLNG1TA+gUjUOBFv3ZmvUdOXYt1m0+iVaNK+G3+CNFOUrHDp26hdb8ZcHG2Bx376hXdxbo6DfpRZLX3/zYFdaqWxLzVezHu29/QunHlDBbB978bBDIWTvsQyU/SMHHG77q56dzz+hoV3fH1T5sxY/EOkSXn9cyCz1q6S8zBNa+b+4lYQ1b2KDoBo2Di4CgAACAASURBVGdtFyyT7BqZABP6N0WvVlUNzpAMAHbnGPFBawPGhNa8z5//hWNn72Dm0p0iINKwVhnMnPyewCen9iT9mWDseBa0ATU4/iumMGBu+D1EtdJF8cWHrTBm/jbY21jlqAMAv2tWnbkv2AZkHDXzdP6vbFGuQyIgEZAISAT+HyMgAwD/jw9fbl0i8CoIkH5NajTre5nV3H34Kkq4OgvRsPNX74msLKnMH3RvjKCQSNwLDBcUajsbQwG5mQe9Rb0vVfXHNi8tanKXnPAT2cAmpQugf+2cC3cFPk7C3CO+ghJMSj9rby8FRYttjm/hKZx89gSnRgDfd8tvjWENPXD2/mNB11XKATi+TEEbjG5WOpMwIenim3adE1ToPHlywS8wo1b6xt1A1KtWWuy3V8e6OHTyFiKi4gUVn9Tr3LkzxjLLffG6HyqVc8MtryDx3pC+LWCWJ4PST7vm/QidRm9HaKRhFlz/vH7+ti36vlvO5BEykHDvQQx8AqNRpYwzihW0UR1/4W4QVu46j/G9m+DQZV+cvRUgyhVY++zskA83/UMx49fDWDimG/L/DwwAxXGnU/znsk/RokFFQeOfOudP/Ll0DIIeRmL89N90GXyO6zd6MY6fvyvWzQDTx72bCQo9Ven5/DWo6YkZi7bju896iwz+xp1nMah3U8z7qr+gudMOnbqJHkPniXIDzsksf++O9XSU+5lLduDzWZvQpE45/Dp/uHDC563eJ9ZSr3pp/LZghHDWx077FSt+PyIYAjzPq7cCRD07KfUMUvz4+ftYs+k4yFawt7XG5B82iGDC7wtHifHvj1wonP3ZX/TFp4PaivtzvmFTVot1KYEGU4dK5/TzRXtx4qp/jj++hfLbYunkbnAr7Jjja3mBUj7AIIa+1a5SEut++gSl3AupzpuckoZfD1wW7/VrXQNW/3JnkKw2ry8A2KqWp6j7/2bNAYzu0Qh9W9fI6nLd+wFRSSDDgToHvWsUQ03XV8M92zeUAyUCEgGJgERAIpANBGQAIBsgySESAYnASwTiE59g9vLdIjPq4myHPHnyICYuEblz5xZOrFVec1Gr7XM/FMnJabCztRK0aGP18PUXg3DEJ0I44qytp1K2ogugL8inhj17eTNrT6GwQraWuowmHd65R3xwJyxeXMZ5SP9nSQADAKz55bXXQmLh5miFog4vgxLsEb71+kMRPKjt7ohOlYqodiUQonu/HxX79A0IR+PaZXDx+n1ExyWKem86Scx0exR3RiFnB1y+eR8VPYsiMjpBiK7FxSeLumkKrd32DRZBAzIBSE2npaY9w4gZh7F2x23xd7M8ubBgUnMUcrJG/y/2IiEpTbz+2Ye18P2ohiYfzV9338XgaQcEi8DB1hKbZnVAs1rFM13DrO5vBy9j1e7zKFrAXpwjBQDnjuwMB5u82Hj4mmACrJ7U+5UDAKznnjZ/K6bN22LgaB85fRsPQh8Lp3nKrI1YvfGYzoG3MDfDj8t3CedczWpW9kBa2lO0a1YFowa2xaAJy7H36DXM+ZIOdjtxCQM1Q6eswi2vByIgwJp9ZuDXzh2GxrXLCgV7OvpLfz0katMXfTtAnM3gSSsF00B5jffpO3oRDp68KbL1EVFxmDauJ9yKFUDPYfPEvQo7O8Da2hIrf/gYqzYcE5oDyvW8b9Oe08S4Y39M1ZUgsGyhUfevxesnN3+N+jVKa54pn2/qS6zZ8ZLtkNPvpg861MToPo1yzORg4G/uyr0iqKFm+kEN4/cZYDpxzR/JqWmoXc4Nbeu8LL8wtf6E5FRMWrYbF+8GYRSd71Y1cP5OoKDjB0fGYnjXBviwbS2kpKWLANafx64LrYIFn3ZFWdcMzYXEJ6lYtv0s9p73QlziExHQ+rBdLfRoUkUIIerbrfthWLL1NC77BIOfCVr3JpUR9CgGD8JjsPyznijmbI8rPsGY/+dJeAU9EmMquLvgyw9boURhJ9XtHLgbjgsvBAsZ9GlcqgBalc1YnzSJgERAIiARkAj80wjIAMA/jbi8n0RAIiAQuBD4GGvPBopae+oATGxVRmgCrDjtL7LP79dyFT+U9Y3OOWv8LwY+1mXrKc7XokxBIbRF8S+WElwKihGXiZ/37wBmuXJhQD031HZT/4H+dx4J6drj5+6Eq4sDpg5uJTL+puzcjVC0G7FF5+gP6FQBiya3QEJyGjqO2oaLt8PE5f3al8PSL1rC0lx9vui4FPT6bBeOXXqgu91HXSthwcRmMDd7yTbQXws7FWw9cRO7ztwB2wAqLRKZsaX4WccGFV4ZKjrVSgZdjYb/OCYRfUYuAAMCXdvWwi8/fSKCRqzF53U//3lC3JuZcmbXg8Mei7+XLVkEm5aMBoMF741cIKj7B36djBYNKwqxw4HjluP3HWfEfNUquuv0BxTKvZ1NXnT+aA6OnLmNYf1aYu7UfqKcoN+ni8X8Uz/thqmjuyI6NgldB8/B6Us+4nWWKKyaNRi3fIJ1jj1fp5ZB68aV8Ok3v4hghnL9hh1ndXPu/3UyWjasKObRZ0VkxQC4dS8Mw2duAR3jVzV2mlg8qRscbCkYmX2jbkH/TxcLFoWaKYEORd3feMzCzadQqWRhHLzog6DwaBQpYIdGVTzwbl1tFsvus3dE5p2OOoNR3Pc3a/Yj7ekzMT2z81P6tcRnS3biotfL53xy3xbo3rQyHkbGYfT8rQgIy2ABKcbyniGd6mFQ+zriO4PO/po9F7B851md46+MrVm2OG7fDxPrnNS3BQ5c9DZYgzLOLl9eUR7Arhn6Fh6fgp/PB6JSETtcCYoR5QD8XqtQ2C774MuREgGJgERAIiAReI0IyADAawRTTiUR+P+KwM/7LqJhZQ94FHZCTMITbDxyVWTm8lqYaUISlZiKWYd8wP9V2utVKWqva9tnLAbIcUtO+oM0f2Ojo1/d1QHO+Sxx0CvcgMqvjGWAoGOlwq/1iEjHnv3LMVzxDsGiiV1RvFCGSrlizNjO33ASCUmpCIuKx7eftIWTnWEphP54tez/9nld0LqeG5KepOPjbw7gj4MZDmiftmWx/MuWsLJUx3jzIV/0+3yPgYZAVgEAZS3MbK7ceQ7fftQOviGRwuH5ZlBbVC756vixdIJUf9LtFae9fOmX/dGpI9Gu/w+ihIRZcNbiO9hZiwz+R5+tELoB1AAgW0IJJHC9Iwe0wQ+T++DyzQCRSVfq+KuWd8X46euxcO1+VKtUAkd+/1zUuCvUfl57dNOXuOMTLOZLf/pMdCKgxsDgiSt1tf2/zhuO9zrXF3/n+mLjM54/RSyQav9KsEAJKrA05P1Ri0QwQxEQ/HXrKXw4dqm49ue5w9Cva0MQk2nzt2D6gm06VkThgobPkHIm1Gf4bN4unL4e8D89w9Z5zbF0SndULJn9mvuH4dHoP2YJjp/LKMUgW+ObcT0wZ8Ue/Lb1lHhNLaijv1A677M3HEXLmmVw6oY/6ldyRw3PYibLAb775ZAISLk42WJk94b4Yf1RkcVXrHfzqqKDxs7TGWwZGp37H4d3RINKJTB52W4cvXpPBBCobRH8KBZkI9Co7q9k9Dccvoq5G4+LgBcDE82rl8aWEzfAzzeNLRUXj+0u2voN+fFPRMYmilab/dvUhP/DKGw/eUtcS+2MGUPbGwgtkv5PnQNbSzOULJAPTT2dRVcDaRIBiYBEQCIgEfi3EJABgH8LeXlficAbhsCZmwF4EBGDwvntsP+CF0Kj4lG0gB2KiBZigIONlagVb1qtpHB4+aOd4/uYaJml3wqwdEEbjG1WGhuvPBAt+IwV+FlLy57dGcTcrI2ZPTrgipUvbIdxzbXp1VnPaDiCc5OK7Rcchcd0UjvXQa0KhvT6uMQUjJu7A33bVcf2Y7fx1ZDWJjOvt+5F4t0RW3W1/3UqFca2nzqjgEPeTAEAUwyAxOR0DJi6D9uO3tMtmiUAW+Z0QqPqL51urT3T8Vmy/QwKO9miRpliOHLFV/SXN3ZucorZtv2X0H3oT+Iy9opnPb+NTV5cvxOIFeuPiLZ4irEVX/P65bHn6HUhvsegwC/zhosuAPoBACXb/8fuc+gzYqG4nLX4DCiwtR9ZBLO/6IcjZ27h6Jk74noGGWgMFoRFxGbaBmvaWdJxL4D6Fe1Ro5K7EOu75f1AtNsr5VYIfyz7FJXKFBft/pQAwBejumDq6G7wC3qEPsMX4IZXEIb2bYHGdcrihyW7cMvngXD6mf0f3r8VwiJjMXPxDtFF4Kep/TFyQGvNVoCnrt3HhJ92ITX9qSrslhZm+HpwK9Su6IpxP+3EVa8QzeOZMrAFerSsnK3jY+kGmQxDJq8S4xX9hpYNK+lEEfl6VgEA4rZ2zwWhm8FAV89mVYRjbeoZZCtKCvFVLllEtAb0D32Mvq2qgwFHPqOdG1YUGXk+o3bWlth99i5srSyxZHx3EQgYNmezCBi0q1sWXw1og4WbT+K3gxkdGPj+ey2rCWG/1bvPCwFM0vvp6MckJGP43C2ifIBG3YLRPRpj/cHL+OmPE8LBZ5ChUWUPxCelYOjsP0EhTX4XrpnSJ1OZzCGvR2BHAAYD2J2kaWkpBpith08OkghIBCQCEoG/BQEZAPhbYJWTSgTeLgTik1Pw6/7LOHb1Hoo628M+X160r1deUMX5Z//QKPEDmj/SC9jnA0W/XPLbgfT3qR+2AumxanYtOFZQ/inOR6V+0vTpWK89FwhLs1yY0MJT1OlHJKTix0Peou6fP9xblysEr/B4TTZAmUK2YJJN0QLgvdkV4LOWnnCxyxn1WeskH8cmYfjMrRjUuTYOnPNGv3er46tlB+Dp6oxpw9qIHulUaf962QEM6VYXF24/wPh+TYQYnJYt+P0qxs4+pnt70sDa+HZ4A0FTjop9YlACYEoDwLiMgBN+ObguPv+4jmrrQOP1XPUNEV0B6KzyDOnwDOtSX2Q8/xejPgIV8llvr2YU5mOGnW3p9I01+z991R+dWtUQa1KYBIpAH98/f80Pbfp+b0BRd7TPhyXfDUSxwvkzvac/f/P6FUQJAI0OLpkGnI+BB8XIRiBzgUKD3drVFnX+FLbUDzywJWGHltVFUOGDsUsEA0AxzturYz1s2nk2E42e9PnZX7yv61pgjE12sv+9W1fVPV/bj93CNysOah4Vx078sFm2jtJ4L0rpA/HQD35kFQDgze6HPsb2U7dEzXxMYjJ6NauquYaImEQM+H4DwqPjRbY+MSUVwzrXR6miBTBq/lZxXb68FrA0yyPa9C3edlqUF7Bt37LxPXDuTiCmLN8jxn0/5F20rlVGUPn1HXv9mzMn//WgNuJ7TX8cv++WjushApqTlu3C4cu+Yj1rpvRGoRddJiYv3y3uzb+vndJH6AzoGx3/lafvw9XJGnXcHIUWiTSJgERAIiARkAj8WwjIAMC/hby8r0TgDUUg4GEcNuz3xtDuleFolyFcZ2yRMU+wfu9dDOpcETbW5po7pUDfrEPeutZ8ZAG8V6M4fjrqK7oBDKjrhjruTrgcFINVZ+8LQT8byzwiMJD+7C8hGsiggL5VKmKPEU1KIjg6GQuO30Pck3TxNgMHVOKmXsDrMGZYv1p+AGXdndG+YXk0qlZCZCUpoKfU2J+9EYif1p9Ao2oeKO9REM1qltK8dWxCKnpP3IXD5zMoyrSd87ugXcOM/ugPIxLRcfQ23PDJaP02d3xTjHqvWqb5mF0d8+NRrNhyU/ce2QILJ7VAPivtkgz9ic7cCsBPm45j/uiusMtnKeqwG1YuoakBwBrq7cf8MHPNBVz1eiTaFI56rzqoX2Bhbqg3wCAA6fB/7DqHExe8hCAfqfMDezUFM++PYxOwYM1+rN92GtGxiWjdpDImDuuIquXddNlxCucNm7IK/bs1Emr6efLkRmpauqD3U6CSznafTvUx/INWIKWe92Q7wUU/HxBzKtasfgUM69sCtauWxFdzN4u2dmzPN7BnE1y/G4QRX66Ff9AjQXkfNbANfO+HYcL09fhhynvoKerH3xHZ+4HjlsE5vx0WTPtAOPHMmrNmniKAgcGRuj2wbSFp9EoLPe63f/dGohyA5QladulOMEb+sFUz+29jZYFln/dAuRIZz7ZvUCSGfPcnYhNe0uX1527fqBy+HtzaZDBKGa/P2uBr+gKLSvcEvm7ceUFtLyyz2HT0GsIfJ6BH08rCYWagTM30AwB837WgA1ZM7CUE+BTHnq+P6dkYnRtVxIi5W0ARvxY1SmPm0A5Ytesclu04K6b+amBrdKxfQQQXd5y+he9/OYxnzzPafubOlUv8mUHKn6f0QfGCDkLc75PZm8HA50cd6ojAg35rQOL9x7QPhaOfmvYUYxZuF6UFagyAu+HxiIhPRWB0Eh7GPIGVRW7UKO6IhiXza563fEMiIBGQCEgEJAJ/JwIyAPB3oivnlgi8hQgcPBeIO/6P8XHXSpoO5cb93oiJT4GlRW40rekKt8K2mkhQIfvPqyGihpZaAL2rF8dp/yiR3Vfq9vUFA9k2UFH0J3PgiPcjobAdEpMsygPcnKwxqVUZmOfJhXP3H+OXC4GCYcAMX4/qxdCmnKFIFzPKrNOnczCmb2M8SUnH3N9OYOeJ22hSoyTG9m0s2q590LEmjl/yw92AR2hXvyzm/X5Styelx/rWIzcxY1R7QfOf//tJ7D3thZLF8ou2ayN6NcCqbeex57QXapYvhm+GtkF+e2vdHNe9I4T4X0R0snitrLsjdi7oCvciGWJhxu/rBwf0wTUuI6hXpQg2/tAehQsYZiWVa7hviv89f/5clHFwL3TUpq87iMOX76G6Z1EER8SiQolCQhPA2Hj9ul23MWz6IQO9AY5b+VVrEQSQ9uoI8PmcvvowmNXXsua1SuH7Ee10ApOP45Lx0bRNCAw1FL9Trm9QxR2zPu1gUqODYxlUmThjg9BRoDGwsmfdJFGOod89ge8pYocMipiyh1FxomaebIDBHeuKjL2aGQcASP0f06uJ0KZQHHuljp+dMgZ+vxGPYhJ0DvuKneew/EUAgPeh6B/ttwMZNH7l2iUvmAP6WX2WHYyat02UAFA74PP+LcF4Qe+v14maf/M8ufHz5++JtfOzMWTWH+LeLAlgaQAZMzS2FWXmn0FIfp/xO4lBzvYVXMT3lDSJgERAIiARkAj8GwjIAMC/gbq8p0TgDUKAtbu/7LoDvwexqFi6AE5cDkbXZqUQEpEgnOaiBW1w/mYo6lYujFNXQ1CptLPoO1+jXEH4B8einIcTrtx9hAu3wlCuhJPIjo77oCbs8mVkPEmPnXXQG1TLpvGHcf585iLrrwgBej9KwMJj9/Ak/ZnI5PeoVlSUASjGfttzj/giKe2paAv4WasysM+bke0+H/AYW66FoLB9Xgys6y5KAfSNTtLg6X+iW/NKGNy1Ln7edRHMuH7YoSYW/XEa/dvXwKKNp4Ujf8svDLbWlkJFfdfJO7h45wG+GtwaFFY7ccUfv+65jEUTu+Gn9cdFSUSp4gWwevsFfPZBU6SkPRXzftKzPr5ZfgBdm1VEnzYvM/hs+0eRP8V6tvIUDrT1i/VuOewrVP1pri622L2omwgS6BvPY8aaC5i6+LR42VTrP+W6X/Zfwto9F0VtNh1/9jmns2WeJ48IAhy96oeKHi74vH8LHeVZ/57sNtB5zHacvZ5RV69v2WlV+AZ9FP6VpVI8cvC3fyAkIk7z/l8NboXOTTO6CtCyKhnIbgAgIDgS749cqBNEbFKnHH6dP1ywKsh86DtqkSiJoClaDFmBxJZ96w9eRf2KbijzolWf2jX6AQCyBBaM7ipq/fUDAIronnfQIx21v2rpoqhfwQ0/77ukq+Fndn/gu7XBFp7rXrzO9n5U9Z+6ei/2nvMS3ytkEngUyQ9+Jlj6QlOu9Qp8JPQG+P1Fq13OFa1rl8GBC94i+8+gwOzhnYS4oZad8ovE3jvhyG9tjg/quIk2pdIkAhIBiYBEQCLwTyMgAwD/NOLyfhKBNwwBBgBmrrkofiD7BceITLKZWS48CEsAe4M7O1qjsLO1yFyzTt0+nwWc7POKdlqBD+NRsrg90p89x/BeVbF40zXh0A7uVslAvX7TlWCQCUDjfVydrECnvpRzPkxuXTZTkMDZxkKwAJQf0Awe/HjIBzHJaZkCAKbg5t5+WHsE5uZ5RLaezvyG/VdBQTVmOKuVLSpU+5ntb123DIoWtINXwCNM/6QtVm27INgAP77IpP6w9qhwGqgJMG7uTswc3R5e98Ox6+RdzB3bCd+uOghPN2d83KWOUHMvWtBeV4edlv4Mo344ilVbX9L2P/+oDr75pL5YPn2OLxefFhR7WscmJbHu27aZyiv8Q2LRZcx23PV/DGZF2Sbwgw4VTPZ8Z03zun0X8WnPJnB3ccSSbWcQHBGD6R+3A7UANh+7gfmfdsVfz//Cs7+eC5E1fTPWJtB/T38Pb9hj/59Zblb1/PY2ebH88x4o7fqyZebrCgAoLQoVMNgmcfYXfcXnQ780QOl+QFHF12X64npuLo5Y+VkvIRpIIcFFWzMCXGxN2btFNYMsvHJ/fo9QPJDZfKWdpfJeWdeCoq0gKfwUNx2/eIeutSDHWJqboX29cthz7q4IpijG4J+zfT74PYwy2KYISjatgjG9GosSIC3bfzdcMJVC41LQskxB1C3xz7clfV3nI+eRCEgEJAISgTcXARkAeHPPTq5cIvC3I0DH805YHB5EJ6NacQfhXL9u06fpG8/tYmeJia3KiBZaxl0Aarg6YFC9ErDIkwsn7kVi/aUgPH32l0EJgKm1cm+bDl6DT1AkPIo6YcuRm7C2NMeDRzFCXIyOPYMYUxbtETXLSyZ3x8HzPqLmt4ybM05e9ce94Cj8OLoDnj3/C18u3YfSxQvAo1h+rN97RbT8O3sjQNRjTxrYApMX7IZLfltRZvDF4r0Y1aehThOAmgl03MmkUGzTrA7o1iKjawGz7Mz+H7uU0eucwoCTB9XOtD19lgD1AWaNaZyl6B9x2Hv+LmZvOCZq2htVLiFwYD0126Gt3nMeVhbmojSAlidXLrzXqjrYgo2mpjnA18k+2L2wK2pXzH67Oa3zYgu5n/deRMeGFUQteHaNAYw9Z+9ieNcGJhXnsztfdsYprePICtE3BsuWrz+CgOAI9GhfR+gdZGXMWE9ZtBdHLr7s5mB8DYNU88d3Rj49DYHXEQBgpnva/K2YNm+L7pZK/T9bMw6dsgqb92QEpLLqYJDVPrXep9r/su1nRanAgHa1RSDLLyQKw+duFqr/C8Z0FawUPsMbDl8RpQEs4XEt5IBxvZuiVllX8WyT5k9GgeLYs6UgP+M05fmf98cJoZnAaye810x3LT8XDAbWq+iO8X2agvX/CzefEh0HeD4UCfy4Q120qV1G9xnR2g9LAg55heOYbyQqF7XD+zVdXxUaeZ1EQCIgEZAISAReGQEZAHhl6OSFEoG3GwH+MF59NgDn7keJ2nr2rqaAXo9qxUxmlHOCCjP3pO5HJWa02zI2fTo/x84+7INoPdE/CgI6WJkjNPaJqLeli/puRRd0rZJ1qzvuLygsGskp6aJtWnhUvMhsvtemmqD6X/EKFr2+WRpAMb85YzsK2v/CjafRtn4ZUdO/Yss5bD9+G+6FHdGxSQVR48/ggLlZHlzzeShKCq55h+Cq90MM7FwLu07cEVTugR1rYUCnWjrn3Li+39nRCnsXdUOVMhn10fqq/hRV5HssuTA236AYdB+/Q5RaLJjYHJwnu0b6/8kb9wUbgCJoDH6Q1kxdAAHsC+M4dxcnzBvdBVYWGeUUZH98vfQMftl1VwiqNalZHN+NaIBqZV9NcJF93dmPvbpnMTE/WQqXvB9gQLtaqmUIansku+PX/ZeQmv4MT589w6D2dUTNe0zCE2w8chUftq2VZQ18drHjs3TLLxQLNpyCf8hj4VTOn9AZlUu/PKP4xCdC+LB5A1L1/4K9rTWopG/KlPKUyJiXwoXG4wd0rCWCSfr2OgIAcQnJ+HjiSmzZm+Hk09jloH2LakL9v/+YJeK1ds2qio4IhQpkzv7vOx2AwgWsUdlTtr0jVvyO2nDpAR7GPYFZ7lz4oLarLAPI7odMjpMISAQkAhKB14aADAC8NijlRBKBtwuBM/5RWHchUGTVFSPVtVeNYoK++jps6/UQ7LkVJgIMRezzimz+/agk3dT6gn98cfetUGy7/lCMVzMyBsY0K/3G/ajee+q+UPhXjA4TRf6KOOcTzqR+XX+LOq7Y+EMH2Nv8ffXDdPIfRsbB+8Ej3LofjsTkDH0GWoUSLmhZ01O0f/y7jBlb1nKz/IAdFRzyWcGjaH4RcGAwoLxbIVz3e4hCjjZoUcMTW07cQL0Kbjh7O1CUllC/gAGAJ2npqOxRWCi9P33+HBfvBom67ajYJIQ9jhfih6wN33TkGtrWKYttJ2+hkJONUH3Xshu+ofhu1SHB/mB9+AcdasAvOApnrgdgaPd6KF7IAYs2nRaifBR/1LfwyFgsXHsAt32CMXpgG9Sv6QkLc+3ODFnR/zk3mSotamcwRRTLKgDQuJoHZo56VwS8tMwv8BHeG7kAV24FiCGk9+9YPQFWec0xaPxyoQvADg5r5w5D49plddNQhPLM9VDsPxOAiqXyo17lIrjjHyU0QDyK2YvyIAYTr/lEIPnJU3RsWlK0dvQNjEbvtmXFdaPfrwZLje4Af9cz90/NS7bSAa9HcHXMiyL2LHVKFNok1hbq3RD+qXXJ+0gEJAISAYnA/x8EZADg/89Zy51KBHKEwKLjfrgaHANLs9xwtDJHWPwT4Yyy7n5s89L/czlAUupT/HDQGyGxT0SCuUvVoiiR3xpLTviJFoA0a/M84l7u+TMypRT0W3M2QGTS9I3Xs8f2kIYlUNDm9Zcp5Ai4Vxg8Y/UFUeOvmH6Nf2hkoigPoJAibeGk5hjWs8or3OXNuISO+9yNx5H69Kno8c6SjIKkeYNdInIhOo7dHv4StwZFdwAAIABJREFU7IDGVUqicP6MDhP7L3jhUXSiUGmPiE1EUWc7MHNO2jdp4XRcQ6PiUKSAvajrZklDYSdb0fbtyBVf0eaNjI+65d3QvWllVbBYzvHJjM1o16Ac3mtTFcev+OOHn4+iYdUS6PduDWw/fksEF778qKXQeDA20uoTk1NxLyBM1NC3alRZ/HlgryaZxlIX4osle3HofIbInppRn2L5Fz1FCYu+ZRUA6N6iMj4f1MLkA3Hyojea9pymG1Oveml8O6En5qzYg71Hr4mOAEu/H4TeHevp2jNyMFko1LKY8lEdrN52C7HxKTAzyy1aVk5bfhYFnawRFZOMooVskC+vOXyComFhlht5Lc1QuXQBEQD4qEvFt5Y1wI4kX+++AwYru1YpIhhM0vl/M76b5ColAhIBicDbgoAMALwtJyn3IRF4zQjMOOCFexGJ8MifDxNblxGONx3wnNDsTS2JYlg/HvZBQspTmOfOhQH13FDbzUm0BNx/J4MVwHtV16v1Z0u/476RyGuWGy3KFkRy6lPhFNYo7gAPjTZ3rxmW1z6dmgDgiN5VMXtcE7G3TQe88f7kPeK+pV0dsGthV3gUfX1ia699Q//BCRm4OnDRC5e9QzCpb/MsdRG0tnDVKwTTVh7EzFHtERwei6nL9gsqt71tXlH68UH7mihboqAQsjRlR07fxh+7z2HC0A4o6WbYllK5Ljvq/+U9ComOFHb5DINeWbUBZCcKilGaMtL8+326WDeE2X6WLdzwChLO/xejuuLTQW2Rx4To3X/wUfhPLOm4bwT23Q0XrQXbVSiEpqVliURODiYqOgGb915A3y4NkM/adMD3QWiUCLY1rlMO56/eM3kN217+uuWU+Ew2qVsuJ0uSYyUCEgGJwBuFgAwAvFHHJRcrEfjnEFACAFTcpxAfM/ZzjviKntZF7fOK17LKXDFTv+PGQ+G0s4Wfq6OVaH9V3NFKCAuypj8x1TAAwAzZ/KO+YOs/Gl2pog5WcHeyxoXAx+D7LBfg/VkioGWsYT974yHW7bwD1iKHP04SwnSt67mJ7CTr5LUs6Uk6th65h9/3eeHUlRDRwo/17NM+qY9Wdd00xb7iElOxfq8Xft/rhSt3w5H+9Dnci9jh/XZlMaxnVRR0ylyTn5CUhg++3Iedx/10y1FE/hKT0zFg6j5sO5ohAjemb3XMGN3IwIFlxpytGZf+cQMnrgQjJj5F7LNFbVd8NqAmqngWzLZmA9e/87i/bt+85y/ftUPX5qU0saJzvfmwDz6bewLBjxLwbsMSWPZlK7i8YG0YX/iq2HKeJ6lPceziA6zZflu317H9auD7UQ1NOvWP45KwYPNJQfOvU97tlT9ExHr/WW+cvnZf6EKQ8t+kRknkd7DG82fPTVLq9W967qovVv5+FAlJKWjTuDL6d2+UST2e84+ctVVoMWhZyzqlMf2TdqJMQt/IQvho2iYEhcWoXjplYAv0aGnIcoiMjse4b3/D+m0vmSg5AcrRPh/+XPqpgeP0OCYRW/ddxLYDl3D2so/YL8sFPuzZGD3erYO8lpmFErfsu4j5q/eJEoO+XRti4bQPYfui3IQMCrYmXLzuILbtvyjmG/Fha4wf3B7WeiKI1+8GYcbi7Thw/IZoWfj7olGoUu6l4B71GBjg+GXzSXGfzq1rYuakPijlrh6M4RncvReCP3afF+yHa3cC0bJhJayZPUTMn1O7FRqHtWcD0NTTGQ088sPG0kyURUhTR4Bik7WqeqB44fxiAJ+p2Phk9OlUL9MzZDwDO1lQxJGsGApxmrrmjm8Irt8JROVyrqjwQn9EnolEQCIgEXgbEZABgLfxVOWeJAKvAYGZB73h+yhBlAAMbVgClYrYY8lJP1wOihEZ+JFNS6FMQRvNOxk78spA+7xmGNvCUzg2SgCAGdPeNYoJkUFaWFwK5hwxFPxTrufP5DblXdCjmrbQX1BYPMbOPoYdx1461foLpYNMlf1mtYobrJ/O7OlrIfj4mwPwC47NtDe21qNzPq5/TQOnmnthpn7C3BMi0KBmhZys8fO3bdG8tqvBtRTQ6zBqq47iz2tXftUaAzpVwIGzgej86TYRSGD7xT2LuqJiqZft3tju75PvD4s1qxnXO3lQHUwcUAsW5trtyUytv0uzUqKFI8X9CjvbwNPVwSAAot96UFnD0ZW90Ki64fm8Krac09S1rBV3tLMESyWyCj68ho+FmGLbsVvYeeKOqL/fdvQW1uy8KBThOzYqj/H9m8K4A4DafVf8fkTU13/3WS9RpmCcyaSg4NqdF00uWSuTz1KFId/9KVTt1YysgXqVDQMhh0/dQut+M/4niH6dNxzvda4vHC1maNlBwOd+mOqcbCn4w+T3DBz3nYeuoP+ni4VjT2MAYNG3AwTjgNlZBk2++HGT7n2O4XtbV4xFs/oVxDWBIZFijjOXM0on6NT/sfRTVCpTHAwgnL1yDyO/XCuYDPr2xagumDq6G3LnzmXwOnUbvvjxD6z943imfVQsUwyBwZFwK1YAC6cNQMNaZbKN3ym/KNwNi0NQdLLoIpLXPDdKO9vgvZqG30nZnvAtHUjnfdOuc0hMSsH9BxHo3LoGLl73Q/VKHggMjkBIWLQQ0+S5161eGnd8glGzigceRyfAKq8FwiJihEAlu29UreCOBw+jRLCQgZvTl3xgky8vCua3E+/Xr+GJi9f9MXJA6ywDC28p3HJbEgGJwP8TBGQA4P/JQcttSgRyisDacwHgj1Rau/Iu6F6taEa7vYsZP5zfr+WKxnrOqPH8xm379N+vV8IJPasXExoAdPZpDCZMaFlGOMcxyWnivYiEzN0BmP0f18ITDCSo2d37j9F74i7QOTZl1csVxLafOgvHmkYn84+D3hgx44jIomuZsSPO69btuo1h0w8JR92UMfCwZU4nA+fYKyAa7UdsAYMWih1c1gO1KrgYZP+N2/pxf1T8Z811VvbV0HqibSB/+Bobs+rfLDuL2esuZTUN2IHgwNLuYm2K6bce5GvGHQz+F2x5LbPuK7fcFAGdrPDleCV4kuVm/ocB0fHJohvE4fM+SE5Nx5j3G6NtvTIYM3cHRvRsgFoVsnbi6CRv3X8ROw5eQdmSRYS6vpKlpk7A6NnbwZIDU6YmAMjxZA8Mn/myfZ/+HPY2ebH88x4o7foykMT3jSn/OYWHJQJ0tLmHeav3YfqCrQaOutp8K38YrNM/YABl8syNmLd6r27o1E+7YerorkIkcO7KvZj8wwbVZSmBB77JjG/nj+foxjVvUAHrF4xAAUdbnLjghQFjlyLoYcb3mr4Nfq855k7tZ+D4MUDDYAFZAlmZ2vWmrmEJ1KarIXi3ggsOez9CyQL5UNPVEU7WhqyIrO77NrzP79CTfpGIf5IuWBH6zK6k5FTxTIRHxKJi2eKIi0+GtZWleCaCHkaimIsT7j94hLZNq4jgDtki7PpBpgiDQ7Y2VqLbB0tVGOj08n8IC7M8KOBki3Ili8Av6BEiHsch1zu54OJsJ75j+ndrhKIuhgKebwPOcg8SAYmAREBBQAYA5LMgEZAIqCLAH6UbLwfj+V9/wc3JGpNalUFEQoqubr971aJop+cI6k8SFvcEsw75iHIBtuob0sADsU/S8Mv5IKQ9e64rIWCXATIKaGQBDKjrhvoe+XE3LB6LT/ghd6530KFiYZwPfIzHiWmoWswe3aoW1aT+M5vOevljlx5k61SptN+uYQkx9pr3I3QavV1kkrMyZvL7vptRI3r04gP0+myXyaCB/nydmpbEmm/awC5fhoq/cQtAMefKXkhMTkO3cTt02f8d8zujqsKQiErC+5N34+QV0w6icl8GLfSvV16nc/3dyvP4dsW5rLYs3jcOAPCH+6T5JzDnl8u66/U7GCgvviq2OQmuKPfKaQAgPilF0Pp3n7wrlP2ZcaQ5O+ZDvUpuoGCeVl0/s/TsAGBjbSHmqFW+OKYPbweK82XHSLtnzTGdZmYvFUo8WwkOmf4HWMuvZexAsPyL7vB0zVw//uehG/h+zWHVS0sWy48VX/SEg61hF4d7AeH4YMySbDm7xhMz+z5leCdB/ydNfsiklVk6/5xDP8Mf+igG/UYvxvHzd3XTK20HN+48i2FTVmvOeeDXyWjRsKJwCqfO+RMzl+zQzfHpoHaYMak3/IMe6boXqAEz6ZNOmDauh44B4OX30OR44zlyGgAgQ4qMqsiEVPH92qt6MdhpBDWz8yz9G2P4+dy430t0iunXPmc180p52FGfCKQ8fcbOmIJtRmYZ27/OOewjyr0+a+mJ0LgnWH7qPmq4OmBAXXdRNrbpSjAuBkYL9kR9Dyd8WMcdfpGJWHrSD862Gd1gVpz2x82HcUIjZkhDDzxOSsPP5wPhFRYv/m1pX9FF/Puy82ao6DDTuXIRFLCxwO+XHog9UVTWPE8urD4TIP4t61fbVfz7xD9TE+fOi6Bt5aJ2GNzAQ3SxoYk2oMd8cTs0XjDVWpdTLy35N85M3lMiIBGQCBABGQCQz4FEQCKgigBr8Bceuydq9/nDhj9wPApY67L2CitA7WLW6q89Gyic/VLO+TC5dVnEPknHrIPeCI9PEQrYrOH3j0wSP4L5I45GGmwtV0fxwyoqMTXbWgPKj65ZP1/E5wtPGSxpSPfKGP9BTSQ/Scew7w/j7PWHuvcVZ5G17wO/2m9QMkD6/Mg+1TCiT1XhaLMsQMlAK9eR7t9n4m6cuvrSEed1kwbWRq82ZTB18WmhJaBvfH/7vC5Ci4DGuZt9vEk3hO+zPGHpnzdw6FygeP3zj+rgyyF1RQafTvu3y8/hu1XnDeZlIOObYfVEC7ZPZx3NdCzG+gGmnGsGKcb3r4lH0UnoPm6nbi6KD1KEkGKEtNiEVMG2OHz+JZ1av4MBx7wqtrxWK7jSoGpRwWjIa5EHfafsMQjakD1hXNqh9owSx82Hb2DxH2eEMr8pq13RFdM/aYv89hndKBS74hWCr5ftx9TBrVGjXDHBXolLTMF1n4eiLr9ORbcs9ReY+aaZm73Uszh8wRcT5u0yuSZ2OVjxZU+4vOiCoD/4u9WHxd7UTEs3gGPJSiD9noGJYZNXGzjj877qj/c6N8g0pU0+S93ajen3HFy5rKtwwKtVdMeOA5cxfvpvOke+VaNK+G3+CDg55MP5a35o0/d73Xuk129cPBrUEeg3epFq1p7z61P8Y+KS0H/MElGnr9jPc4ahTdPKGDp5NbYf0Ga5sKMBnXjao6g4DJ28CixJ0DfPEi4YP6QDGtTyxPeLtovgjWIKW+GdLAQg9ec75RcptE5iktJQw9URzTzfLDFABkt3nfBHGTdHNK5RzOTzqv8mv3tWnw3AufsZTAx+r6U/e677d+FacKxgmlH7hYHnP68G44hPhGCiMQA876gvqKNAAU7+20EnnWVqtx7GiXG13RxF60/Oz39Z+G/QyCal8OMhHwTHJIvxvJ+tpRlGNimJn88FIiIxVbAxjnhHID4lXQjTti1fCMd8I8XfaQx6s0xt/rF78AqP192fpSVkLvStlaEzcTc8XnSz4frGNS8t9iFNIiARkAj8lxCQAYD/0mnItUgE/kMI6Lfp47KYffmkUUko4oDMlnSsVFh1xXtvh2Hzi7p0JQBAyqsiIli+sJ34YZSa/hzjt95AUlqGE2RsTUoXQP/a2RNtM26Xx7mYlVo4qQXyWWWUC6zdcVs48oqp1dor79GJ/3pYPfHj1DhLrzAA9BX6levmfdZM1MxTdGrIt4ewYZ9Xpn1xbmoJ0FcwDgAUK2iDNvXdsXLrTXFdOQ8nUaqgKP+z5r7DyK0G1H99VoHxHpWb16lUWMxTwCEj8+sdGI2uY7YbzMPgw+IpLfBhxwqizn/B/7F3HWBVnE33RBQQUBBBRVFUVOy99957S6IptmjUqDEae2KKJrZoLLFrilFj77333gsWVFBEEOlFrPmeM2Svy7Lce0GTL8ad5/+e37DvvvvubLk7M2fOWXJaoPeKVS2dC2untJaeexrbD7gWrkmxQR+Ux7gBtUyBr5rHIDW+TQnNwWQISRzJabD5wE20HLDGdGy99gO9+4rB/5TF+7Bky2mrn7gyPrkweVArEEKvGAOZoxf8MfKnzRL40wgzdnKww/tNy6FLywpJAnsqPvC+yOxobzYxYE3/f9kinpg6uLUcS23xCU8weMp6HDmfmDzSmjUKAOzbf7fvtCR98mqYfUpOW7hsLz4aOte0mW0BP0/uLcR/NAbz7w2Yge37E+9tdQKAwXSXQbNM+7ZrWgkTRnTC0O+XgCRwNAbgNDWvgBrif+VGEN7uMxUXr96RcR7ZXLB2/mAcPnkNA7/5Tf5GssJ8ud2Ff0Fte5Z/iZoVCwuKYMr8zXJctbVsUE74CHLlcIUeWkGdQLD2pmJg+dNePxTI5oQq+d2k8v06kAHyuf957QVUKJ5D3o2Nq+fHloM3hSj1+u0IeS8UzJNFJCA/7lgaXh6JUp2KSSvZiQDYvPWWtJKdvRMpkrNlc2fBJ7ULSPDPQL5yvqzoXCGPJJ1DYh4JQswuvY1U9kmcSIlYVu9P344QFRkG69dDYlApX1acuROBJ8/+FAQb5+XvEBVmSEA7uL4Ppuy6hpCYBLxf0Qu/nwjAW3gLme3TIyL+iSQHmCSg5G1IdILMwWedx7C1SXr8c4GRMm/2zIlkuUwqKFw5RHQYCQBrnwZjnOEBwwP/pAeMBMA/6W3jWIYHXjMPKLJ7XLbyMbP1cjAO3wxDm9K5hNU/MOIhinpkhperoymooVwgIZKEebo62GJIw8LCH0B5P1ZFFMk/VnrmHLghSAGtsdd/QJ2C8hFmjWl70bWwd37Afb/wmFTlaQx2d87tiEolPDD4h72Y8ceLqqFWbu/3TZfR5Ystsp/CAeCT1xX9x+8WzXPF1LwCevJ+yjiy6v8wuA445o+tVzB65iHdU+Qa537ZKAm8VnueWkSBdrsyMRMLS8c3h1dOZ1y68QDjFh7D3hOJgZJiX/SsgpEfVZakh976mVCZNaoBSLxH0yYv+Dd1ewQD7bT4lkSHeokMbULn+wXH8MVf15PH1ms/0DqW98Gy7Wcw8bc9Zhn29S7I6J4N0bpOiWSbOOdFv3twdXHAuIW7ULJQTpHZIws/g/2rAfcxf81RkJyPeveNqvhgwLs1kxHOcWK2IAybtgn7Tt8we9unVMk3Jx/IpM70IW2TEQBqD5SWBEBUTDw+GjoPqzYnBuu04X1b4auB7U1SgezL7txvuqnNgESAk0a9Bzvb9Phm6mohDVSM0P0KpfKjc/8Z8icG4LO/7wFKKKrlCbu/UwdEJ5Dwbc+RS6j/7ljTHFXLFcLXn7UXEj/28SsJCZLCqRMcCtqgsHdOSS607DYRfv7BpnkqlS6ABZN6CVcDjcmDVt0n4t79F4kvpQ3B7EXT2UgI/KnbEfIOZDDKAPXfbqd9Q7D9iD/Sp0+H2/eiBYkTHp0AR/sMci1LF86GrQdvoaCXC3q2KyW8IIrxWRm3PVFilgnedqU9JcAPikowEcEqBLRMMufO4iABPwPyz+v74OitcGy+dE+SA4T2s43MyS4DPq7hjdkH/PAg9rG0iLk52cpvzzH/cEEEkGyR6LPGxXLAJaMt1pwNRH43J9Qo4CZtAWxBU1rO2A6Q8OSZ/DfXwHY4Xh/18ZVkxa0HcZi86xrSpYNsfxD3GHMP3sTjp88lcUBumwF1C5naA/7t19ZYn+EBwwNvhgeMBMCbcZ2NszQ8kCYPnL8bidkHbsrHENn3CXNkhWPtubvywcQPHMUYqH9QyQvFczqDCYD5h26ZthfzyCz9mezpLJcnEUnAD6rJu67Kh2B6m7dQxjOL9HpyDPssCce0thqm14uuhaJr4eQNquTF4u+ayfJbD1ybpDXg3SZFMOeLBnCwT0QOqBMASpAcHpWQjL3/k3fKYNKg2iayvVnLz6LfuF1p8j13ertRYcz5oqEJwWBNz/2F66Fo9slqq7gM1AurUyGPtB4o1X2en9YvrL5/3aeaaTdtkK7lCNCbwxrfPkx4mkwaUZuUoTQjiRcXbXzRM6695nqOD34QjY+/W5miRJ65i5VS0M3qP0n3QiNi8ejxU0z+rBXKFPbEok0nMXP5IWTIYIO+HatJ4D3h1z0oV8QTXVpU1EUBWJLwU9b3TqMyGNqlbrLlHr94G72/X6mb3MiRNRPmjOqAPDnMS9elJQHA6vs7fafiwpUXSSV1UEwyN1bVZy3aIWsmQdtvP/aVwP5hwmN89s0iUBlBsaG9W0owTtg+A+8lM/oJk/+YaWswevIK0zjyDvw2pQ/SpUuHnsPmJYH/U96PqIHxsxLbWOZ83wNMGJAsrmb7r0xzcC0rZn+K6hUKC+nfzyv2JfHrytkD0aZxBdPflm88gnc/mW76b3UbQmofdsqhHrzxQN53rxsHQGrPleMVgle2hPWoml9IDxlAEw3Fij75EIgy8w+Lx4eVvcAkMRMkStsYf1cuBkVJcM7fH3cnO+GYoSTt6I0X5XfFwTY9ulXJh7OBESYiW2Wt/E159uefyJ/VSXr8zwZGYunJ21Lhz+/mKAH/rP03pPVN/d8uDhmkwq8cn3w0bCsgh838wzcl2dCjWn4sOHwTDx8/Q4eyuYWngHwFBg9AWu4UYx/DA4YH/k4PGAmAv9O7xtyGB15zD7CKMWHHFdx8kChtR+b9inldscM3RHortUaugAZFcuDwzQcIj3ucbDs/4kjO5OJgKwiBY7fCZB5WeT5v4JMiuZ8lNxL2rIXbK8E4dednLjsrZHcMGmlqGUA9Fn5toMtKNgNrwkRLFnIXeLzefrNHNUCPtiVNy70TEoM2A9cKTDa1pkfcp3eeHRv6CPO9418EYlzrkCn7BL6fGps+rB56dyxt2kXv/JggaFe/kGnMiGkHQN4FxYrkc8X6aW2RL5ez/CmtvtUjRtRyGOjJJ2oTMHrnf+DMTfSf8KJtIDU+ql46HyZ82kJYxbVGAsHvFuyUPvouLSsi7uEjTFm8H0+eJsL+s7tmEmLBLi0qoGY5b0mg6dkFv3vo/d1KxD1M/vyoxw/5sA7ebVw22RTz1hyVpIOemVu/erxeAoC99O+3q5Giuyi7pw6qlaC4eKHcOH3xFr6Zugqbdr1A2ahlAPV698nqfvD4FeEEIErg0+5NwP56bQLA3PUjAiAm7qEkJZgMmD+hp0jGaddqbo46VYuB7Q9sJ6Cx31uLVqhduSgWTe0r0nIpGVtuPvl+J2aOaGDi0EjNvfe6jCWC5fz1e4hLeIySBXMmI8RUCGKZ6GXf/tWQWEGG5XDOCCc7G0kIK0bYfkBYvAT13m5O6FY1H8Zt80XMo6dwsLUR4j8mlK/fj8FvxwIkgUxTSGtZ9Z936KYQ0DJxzd8kJqqJFsiX1VHaBFj9Z5BOa1vGE+5OtsJfwzaANmU84eZoi5+P+CNPFockxydCbVSTosJPsOfqfRTN6QxSAF67HyPzkC/m5O0I+IfFgao3TA4YZnjA8IDhgX+LB4wEwL/lShjrMDzwL/XAtsvB0uPIagtDFvar8qPsyfPnsE9vI5USa4zxTomczsieyR6n7kSYEgRMGvDDjhJYaTUG+eztX779qmmKKqVywj2LA7Yf9jcF/tyYI6sjZn/RAM1qeEvV6fjFe2jUeyViVAkLa5jkKcPX7JNVYJCvmN5+RB58MHIzSBiYGpv7ZUN0bVUiSZVY7zy1FXUe496DOCE1VEgELR3XM3smbJ7RTvgGFOO6G378otKqre6zRYDohgVrLpj2qV/ZC3+MbwGXTIltG2n1rRpxoUyuJffTSxJoEzd6571062mpwqfFLAXQJPQ7cOYW9p26gUPnbqFptSLo2qoivpmzHXk8XFKE/avXsmH/JXw5a6vF5f00rF0yKD8TDUN+3ICDZ5P2tyuTWdP/z7F6Pe5ff9YBo/q3SXFd+49fQZ2O35i258jmglYNyuPsJf9kygIM/sm4z358GrkBOvefjh0HXtxLykSE3y+e3k/69mmUhBv07e8W/aMdoK7i60H4U5pQS+7HhMQnX/yM31e/IABsWreMoBCYXNAzhbiTiUOlxSbVJ/AP7MAqeOzDR4myeTqSoZaWEBIegwET1krLC80zu4tITuZ0f8EBoE4qE/lFEj8et0QuZyFDpPQrf2vYPkZjSwQVYOKfPJUELCv43C/+8TP5N5EATCbwXa78HtXzySbcAmpjpZ/QfKLZSPBHY2KBPAT8YePfqEAQ9fCxJAA4L/+bHADkJCBqQHt8hUyQvAREHJwICBc5x/NBUbgUFCXHYKLPQABYunOM7YYHDA/80x4wEgD/tMeN4xkeeM08oGbvVy+dsP7q7J884i8fYFojWoBVEkr66aEFOJ7BP1mdyaz8MqZXGdfOx175FrW8Me7TWsj/V4WaY/T62CcProP+nZJXV9Vzsrpd/6NlCAl/IdWmRQAo42evOCfVP62xUk5yvzNX7yMsMrF6RdP2uit/53l2H70NK3a8SHR0aOCD+V+9QAAoY1NqBXDJbC/9tKygK1axuAfWT2sDN5cXBHdaAkBtdf/SzTA067sKgaoEiDUcAdb4lpwIapWD7Fkdha+Ba1BMr73CmsTNyyQAmtcsiq96NtLt3VdfWx5j5/HrJpI+VvMp7VfMO4cEFubMGgLAlCQAbwdHoNeYFQgOe5GUUo5F7fOZw9uB5IGWTK8ir/Tr2+ugHzifNVV19tpTbo9wejvbFygK9tLXe2cMrt4MSrY0Jh2+HNDO5HM9dIKyE5UUFFUF9UQkCvx1ch9TFV+v5SAln2jJDy9dCxSiQcoEKmZJAjCAsqZ/nMGXvaqa2nnMXQPykXw9+zA2zWgLPpv/lG0+6Isr/iGidhEaEYeI6Hj07lAdQaFRKJo/8R3NJEaG9DaChOD/V4x+Z+Jq25EX7yZu00OqMFD+/XgAEp4Qrm8jsnpk+L8eGiOQ/tKeWbDwyC1kskuP7tXyYcP5IGHWd3O0Eyk+vr9bIOdqAAAgAElEQVQWH7+NwMjEdxj/3qSYB24+iJV2gY+q50dpz0TEhtp4XCazw2IfCZokp7M9GhfNgU2XgmFr8xYG1fcRNAAlCLM42ApZIIkayfofFPlQ0AM8PpPelAqMfvhE2jY6lsstnASK7bgSgtVnAoWEsIJXFnSpkk9+63YcOI+ug2bjpzHd0Kph+X/qshrHMTxgeMDwQDIPGAkA46YwPGB4wKIHVp8NxKYL95IE8ooKwJZL97DuXFASIj9H2/QYULegQDF/PxYgPa5qvgCGQNRbZuW/ULZMFo9vaYBeP7iyD3vHP2xZHJ2aFgGJ8NQmhHDbrqDrl1tMEn/c3rVVccwYXl+Y5vWM+/224SJ6frtDWMMV04OgP3r8TIJ/9ssrpg5U9frkqRBAmTutUVKvdvdl0o6gGFsSNkxri1zZEqupimkVChSkALdr2yW0vfOx8U/EJ2t2v5AwVKr7JPxautUXI6cdFJlAtQ3pUhHf9X8BE6c8YtO+q/DwL4ittb7tPHxjEjRHgdwu2DXvbdM56q2Pc6+f2gaUQzRn5nrkLd1n3/RujBY1i1kaht0nrmP8L7sxaWBL2NtmwOjZW+F7KwRZXRzxXd+mqFg8j+4cRFWMmrkZO45eM3uMlHr5zckH5vfMirkjO8gaLBlh3JTrU/r1Od4SzH35xqPC8K9+Hrgfq/zs82f7QJWyBZME/txOboCRE5fhp1+3JeMtIOx+9bxBqFjKO8mST5y7gW+nrTa1FLCHv0WDckKguHrLi5YUZSd1C4HyN0odTpi1Ab+s2IfwyETYeamiXjh3+YWkJf+mJffTKh1wDJMaRDTYpKFqrnctiBiIT3iKTA62FmUkLV3L1GyfvfIwyEHB49vbpUeWTA7I7GSPQ2dv4YNm5XH0YgAyO9gjPuEx6lUqCB+vF7KFbK35fMoGPHryVBIDz54/l+tpKWnGfn+/+7HoUC63QPKZAPivwuXpD7akZHLMKIkUwwwPGB4wPPD/8oCRAPh/ed44ruGB18gDeigAsid3rZJPzoIVnCO3wrDrSgjC4h4LNJMQzFoFE2G7ZF9mnyQ1mF0d7VA5nyuKeThb/XHLwPfw2SCRx0tJZlvLCM/jTh1aF306ltHdJyQsHmPnHcHc1efxVINgIEfAuh9bg7J3WiMMf8rvp2Rf9nmqjXJXDEKLFXAz/VlLPsgxG2e0M1Wz9dj2tYR8nIxBLxnvpy9N3tuvbRdgCwCDaKIbFFOSDnpoCaoXMImgsHWT4fvtIRuStEWQ2+Cz98tj8OS9Ir+nZ+p2hOi4x+g+emuSJAL3sca338w5nCQYzOHmiO2zOphaFHj8doPWJfP/7nlvo2Y58xXutJIAFvfOgelD2yaRAUzpEWayi9XU+WuPIeh+FHLncMGs4e1x+Lw/9p7ww7j+zaBXSVfIBC/deMFAr3eMvDldMf/Lt5P0Vwu7+s+7sHzHWd1ldWxQGsO61rP6mSMhX+8RC5LMpZDoabXuCanvOXQezl5OKj3YoEZJ6bv39Eje3sNgaM/hSxL8M6DXM0oBzhv/EZwz6TPjs5LPoJ8JAK7pyx9WYNzMdUmmYhJh3YLPUa5E4rtKa+RsIKyf1+P0Rf8kPAYcq+Y+uBscjg8GzsTeIy+IJzlGaY9gMo+JM6KHthy8hVO+IVg5qRVm/HFa7ucyRbJhw74bmDCwFsifYZvBBuM/rSmSn2PmHkXF4jmw8OsmmL3irIwn4Sa5A3p8tQ1zv2iYpEXn7/j5OHHpDlbtOoeBnWshIuYhrt8ORXhUPE5cviP3TSYHOzjY28q6C3llQ+vaxWUZkTEP0W/8aly8ESyBbY82lbF+70VBophLPCm/K+zNpzIMFRH+6QQA76F5S3Zj/h+7JVH1Uad6ohaxbMMRHDp5FRNGdJZ7gwmj/l/+ik+6NEK18oXgHxiKgV//hnHDO+HQiau4HxaFogU9se+oLxrXLonh4/6Qlpno2IeYPG8TfpncB1dvBMmc44d3kmM+ffZMjvX1j6swd3xPVC5T4O+4rMachgcMDxgeSOYBIwFg3BSGBwwPmDzAICI09pHAFVeeCRTYY++a3gJ9JKxx2ck7pko+4f1kRabkkmLssaQCAK19GU80TSN8lZD5LJnthAU/NOKhEKmRxI8QdUUDXnvZ9PrNKVfX790yUv33cHeSj+ort8KF1X/JZt8k3ADa+cgVMKpnFbSqU0AkA5mEWLnjGmYvP5uk71+7H7WxJw+qA+/cLthz4jYGTdqbpP+fwQEDAHWPrZ5034BO5TDgvbIiuXf0fBDGLTwuPfV6xqCagUTzmt64ExyDYVP3y7EVoyzXmimtBQGhpyTA8xvbrwYYwJ+6HIwB43eDsGW1sV2B7PzmuAyY3Pj5myZwd3XA0B/3pZgoSItvB31QHp++Vz7F9XGt1iQAOI5BMiv0vB+sMfcsTpg2pA0K531R8bRmP8L+B09Zj3oVC2Lt3ouiEEBIdEooAnMQfvXxqpTMK+gCRaWC2yKiH4oSAZEGWmNQNvHTFqhboaA1y5YxelB3BtpDerfEu62qIbNTRrBVYOm6Q5j281ZTFV17gIY1S6LP+w1QsUwBpLexkYDowHFfsJJ+4PgVs+v54QuS/zW1es16BIGWkgjqyfWUDNjfP2FEJ1EZoEzhH+sPJ1uPkgDg80lejFKFsomqiKtLRvz6bRP0HrsD7zUrKgkrJgQ/7VwOHT9fLy1Jtcvnxo+LT2H8p7Wk7WVY14r4Zu4RGf9O48L4ds4R7DgagBWTWiZD+VjtGCsGksTyyDl/SVbVKf8iEOX74tHjJ4LciI5LkJmOXQxAiQIe8HBL7O1Xt9UwUfb1x40xdNpG+N15AMeMtpg1or2M15o6AdC5Yh4hl2XP/z+FAGAbw/Sft2HHwQv45MOG+HHBFkwZ/QGyuzmjx5C5IJHlmMEdRcZyzdYTGD5+KZbO6I8yxfJiw45TWLTmICZ/8b4ksVo3KIeDJxPVDMihcfHqHfDe4XMUFh6DOeM/wi/L98E9ayawnYaSmeS1uBMUhsvXA9H3g0bo9nbtV4YiseKSG0MMDxgeeIM9YCQA3uCLb5y64QG1B1jFn7nfT+T60qdLJyzIBCk2K+GBtqU9RdeYvZC+wYmBIcmNKF3VRlUln3/oJg7ffPkEAOHrrGJXKJYD6/f6wTN7ZvjeDBMG/h5tS+gSVBFqP3DibsxddT5NF5ZVLVbjU2MM4rM42yNU1U9vbn+2I6ye0hqF8yatiAaFxopawKnLyYM3vfkY8EdEJ36MWzIG93O/bCS8AorpJRwszaPdznkJt1+3x8/irmnxrblJGfiyFSHsL9ZvZay1CQBCnBm0sN+e/zZnRfJlx5g+TaSSmVpT+qIpA9i4SmEUL+ABZyf7FKexVgGgVlnvZCgCVm9ZhSUEW2teHlkwe0R75PgrYLPmPBj0jZq4XKqXqTGXzI6IjE4d4SXnd3Swk3YAxZhs2PTrMKm2Wmus/o+csCzJcELzR3zSWhACliwqJl4Cs1Wbj6U4lJKE6v5/DlQSAHyumDzr3KwI8uZ0xrlroRj4Xnl0+Hwd5oxqKMnMMfOOYNrQukLSeS0gQirmVUvlRDFvN7mnP2hZDO+N2IT5oxsh+EE8fll/UYJKJte0iUNL55Oa7eHR8eD9V6WEF8ilYK35B4Wj9/erQGQNz2V0z0agXKaajHJEt/ro0KBUsinVCYB2ZT2x/XIwahRwR8uSOS0enuudumS/IG0YoDerXkSQC0w4WGsPwmME0fFZj6bImNEOY6evETLHX1fuF6j+jv3n0b9bExT3yS3qE7lzZsWNgBDM+q47Js7egD/xJ9o2rohPRv2MGWO6YvzM9eA9xPuN0pPuWTPjg7Y1MHfpbkz96kMhj/ywfU2UKJwHH3z6Ezw9smJYn5YYMWEZOreuJtusuU+tPT9jnOEBwwOGB1LygJEAMO4NwwOGB5IF92qXsPo/pIGPoABuPYjDtL3XBfJPU5P4PYh9hCm7r+FeVIIwKhPSWSlv6oMmznvo7F388NtJfNGzMn7f5AtnJ1s0qZYfrK7TGLQR8j9/9XmpjClEWXrQd0uXlxX2r/tWg7OjrVTvtLD+lPZnEM4PclaR+n630+J+aulBvTmpZ9/zm20W56EPRn1UBZ9P3isBhCX7omeVZMzjhCp3HrHJapUA7THYk8+WAjcXBzTvtyoZWkA9nigOKjJwvdb61iWTPXzyZsGxC/qIB7ZI2GZIh22HX0DOmZAgUWA1nbaNlHx0PzwW6/ddwvYjV3ArKNyUDKBcH/v0m1UvKv8/Jck+znv0jJ9I/7G/Xa8HnBD1zYd8ERYVj3b1SsI1sz6cnXNZK1HYvn4pjOxe33RarNJOXbofv244oXuqreuUwKju9U3rO3Y5AEt2nEaTyoVRrUR+rD1wAbXLFICjvS0eRMWh0F+M+9dvBePDgTOTsfjrHYQB+4h+bZDD3Rn9v/xFYPXWGiX/GCz9tnK/aRdLnAN6c7Mq2/qjH5Js0vbwW1rTkrWH8P6nP+kOY/DPtWqTImOHvC08AOT5+GzSHlHUINSf3Bdsq5m25BRmjWyA2SvPSSKTwT7bmT5oUQy/briIGUvPYMFXjZEtq4OQ/x06cxcjelTChF9OoHvrEmDb0cYDN6RNh4mAv8tYtd6+/zy6v1MHgffCUSBv9iScDXzXkWOB79+3W1QRvodJi/bij22J8o5KmwxJKsfM34HVuxOTsSnxAJBgb/z2KwiJfiSkfZTQ61EtH0rmSk7gpz7nlNQuUko0pOSvgLsP8F7/GRjetxXYxkIECFtFFvyxB4N7tcDOgxcE5eLnH4x61YqLP+Yt3S3/JtQ/u7uzPFPhEbEY2qclPv3qN9SuWhRDe7dEl4GzpF2A7QO7Dl1Eqwbl0P+rX/HlgLbCM7FuxymRtkwNwuXvuu7GvIYHDA+8eR4wEgBv3jU3ztjwQDIPHLrxAL8e88fTZ3+KXjL7+7f5Bst/a2WMdl29jyUnAgRKTmNdzT4DSZ/+NBEB6rUHWOt2Vvyv345AwuNn8MjqJBXNDg19kjDUM/D7bcMl0dPO45FZSPsUY1V48A97wYDakhHeP/Gz2qIKwI/axZt8MXL6AbMwd62aAGHkf2y9ggETdqdYlWfAvODrxmaDUyWp8d38o7qBMo/7UduSGN27KrI6ZwRlCLt/vRUnLur3izOxMaZfdZCYUE/S67RviFQatUkEHods5Wv3XNdFJPRqXwrf9K0ma+A9wACm95gdydbMeQZ9UEGSD/x3an2bkPAU7QevS7Y+tg+sntIKu47dFk4ExbQqBZau/avYzv7hpesOS/W6XZOKUol8GbNWoUAr52cJ/j99SNskkoGPnz7Duet3ERgaCZt06XAzKAzNqxbDhZtBqFjEC7ncnU2nwaCIgQ0ZzFMyn/weINFe49qlpVrNIJL90WTsN2fc74sBbdG2SUVs3n0W7T+eYhquZf+3xq+37oSic7/ppoSFlv3fmjmIQhj6/ZIkBIjcjwmOsUPeQaUyBdC6xyRQuUCxtfMGCQkhETyE8bN6v3LnNXkPdWlZDDHxT7D3xG0M6VpRKvo1ynjiq97VRBGA7yu2N81deR7uWRJbnJj42nUsAGP714D/3WhM/PU4Rn9cNcVn2dx5sSK9fvspdGxRORkB484DF5Dd3QVUZ2Awv2rLMaR7Kx0qlfGWYLh+dcqQvkBO8Jx5bb29sqN6BR9cuH5P2k5i4h+Zqv8tayWSZM5bcxQzlx+SfxfI7Ya5ozoiS+YXKiPKmok6O/lXItPa3w221vQas1ySamrr2rIi+r/7goTU0vVm4o6wf0pLDu7VHEdOX5dWlpGftMGcxbuwfOMRZHF2Qo9366CET258+vVvsr1uteLo1KqqjGEFf+n6wwi+H4m8nu5yL5cpnhf9R/+KsZ+/jcjoeHw0ZA5KFMkDn/w5pWWmX9fGOH3hliQIypc0T1pq6RyM7YYHDA8YHkiLB4wEQFq8ZuxjeOA/5oEfdl0z6RZTjqlxsRxSmbn7lzRdfjdHDGlQWOSXbofHg8zNetJ/dAtRAR9Uyosq+c1X/1mFnr/mvHwM58ruJAE+g/rrtyOR39NZet9rlPWUf6sDWIVVnxU0wuBZgVEnALgGBqaXbzzAki2+0j9L1nxWnzln+WI50LhaXnRsVBj5ciYnInwQ+RBLt/hi1c7rOHkpWHgClP3a1S8oyQgGoVrzD4oWRMLa3deFuItBb7miOaRlgVJ9jhlfyJ6ldPswmcAP/8m/n8KBU4FybPbet6pdQM6xqLdbEhI3VgYpCfjLukumtXI8q+4k7cub03y18ObdKEz4+TgIXY6Nf4zaFfJgeLdKoA+6f7U1CQkgz3niZ7VkbjWDNddM0sAvZx4CkwpEOrSrXwj93imTbL2p9S2JGrm+3zZekvWx5eDLnlVQyiebyBgOnLgHq3ddk+sx4bNaaF/fx2qSu1fxCBPqPnXhVqkQTv+mK1zMVPetOd7YBTuxcuc5i0O10mrm4P9sYfhpWLskwRe13kfM2SSEboRSf/5uXZy6dgfHLwegd5tqKOiZSN6pGBMd+45exi8r9+P4GT+wckp2/7rVigkEmlVxcgKojYH0lj1nsXnPGRw9fd2UDGD/dOWyBdGqYTlUr1AYGe0TIdscP3ryCsxnhbV6CYwb9q70YKfGWKFeuemYBPCZM2UUaD6J3VILq2b7A3u+py3cKsmEGhULY0C3JmhRP1EadOHyvRj30zpBOTCIG9yzuSSB/o3m5x+Ci1dvg2iO+2HRaFSrpFT3dx++hEL5PVC5TEG5Pv53Q+GWJZNUt4kEcHVxhL2dLS5cuS3JAb5neT2CQiIlIHZ3zSw8Gtrqv0umxPtgw/5LIgtIS0m1gtuu34/FrP1+IplHHgC1nF5K/gyLjEPPsStwMzCx3YxGmcuJA1ugRhkjoP433ofGmgwPGB74d3nASAD8u66HsRrDA/+4ByLiH0uwfz/mURLovlr6j0F9z+reKJPbRao18w/flIDawTY94h6/6DmmJvLbGk3klE6ICYCZy8/C29NZAtXtRwKEXZrBJVEHHRv56MJdb92NwodfbMFPw+tJwoAB+T+plf2PX6B/8IBEIUxdfBqjZhxIUtGnfxd91xTeOtra/+Dy/lWHYsDKnnOyg+fPkw0DujWFna31vdPak7FWApD7kZBQCXQYnI1ZsBNr91zQ9Y9eVZRJm6kr96NT/bJYf/AifAPui2wb//dll0bIliWppOS/yvHGYlLlAZLQ/bHuEGxsbGBvn0GSo3HxCRjycUssWn0AD8KjJQnTqmEFbNp9GuGRcYiIioWTo72QZBLZwMTAwmV7kMPdBeyb79KxFgp75xSI/8Tf9iJ3Nmd816+ZVPoVCwmPwfBpm4RXgKoA3VtX0kUipepkVIMp5zlmwQ7cCY4ESTr7dKiKlrWLm23XSeuxjP0MDxgeMDzwX/OAkQD4r11R43wMD6TSA6zoT9p5FbGPniZJAARGxIPIAKXfv5hHZnxWzwerzgRi86V7AvvvVT0/GPRfux+LQtmc4OXqaHUFlh+ilL+KinmEjHY2iIp9LDB8Ql3NGfkBhv64H5M+q4XpS89g+rB6cHVOmVgtle6wevgBv1CcvB2B7lXzSdvEP20HbzwQxYXOFfLAwzk5tDa162G/MvuPJ/2avI+cDPzjBtSy+tqm9tiv0/gVG48iLDIWLRuWk2qzY0Y7lCuZH6WLer3UaaTU16w3KSv6VUvllU3mZA0p2zZ7ZAcUzZ892TSsclOKrGblIihZOM9Lrf2f2JnvC3I1sNJevbS+pJ/eOlgtXrnrPN5rWi5FgjjOfTXgvgSSJJics+oIKhXPg8ol8hr3/D9xcY1jJPFAWu91w42GBwwPGB6w1gNGAsBaTxnjDA+8ph5gAL/wyC0kPHmG/rULwlEl28dTUicA0qd7C50reqFWwUQIsLo1gFV5zywZERrzCA+fPEOOzPYY0rAwXKyAtuu5jsH+T8vO4Nj5e2hdpyB2Hb+N4d0rCnu22mLjn+DbuYeF3f/zLhXhmc1JyN+KF3CT9oCCebJIQoBw+T4dS6NeZS989NU29H2njEDbSQz4de+qGDn9oEjzqXW32Q6w8OvGsMtgI/rd3GfroVs4c+U+Vv3QymxigYoHZED4oJKXtEa8rFF2MXsmO2HBVuxCUJQgLrpWSQz2FKMiw+ITAXj4mAz2f+L9SnmRyT559ZnEjPMP3xKiwhYlcqK4xrfKfNFxj/HZxD3Sn6xnv3zbRGTJDANCHkRJfzj7h/u831B6ent/0AAOGV8OAs5+5h7fLANZ1c0ZIdZzRnZAIa/E+0QNtdbuR/nB7z5pqsvqThg/kxmtGpZPNdT+n74Pdh2/LtXjU753RMqwtE8uq5ewZs8F0al/p1EZZLTTT9QRffHrxsTEF+e+dCMYTByUKZwrVdKJVi/KGGh4QOWBqNgEeY471C8lKCIm9ZZsPZ3qe91wquEBwwOGB6z1gJEAsNZTxjjDA6+hB9TSfU526TG4vo/oLKtN3QLAv1fNn9Wkw7zzSgj+OHkHzxXGP9WOtQu5S69/Wo0BO9mvyZLN3vGv+1SDs1PyIGrW8rPS5z6gUzkJzqlpT6K8CsU8hCm7+1fb0L1NCQSGxEig27ZeIfQfvwvli+aQQD6zky2cMtrC704EGlXNizoVvDB82n4M61YRw37cj57tS6FmOU/0H78bZXyy4W5oLAKCokTPvlKJ5NrV5D5YdMwfAeHx8MmeSXgSQmMfgf4lZLZCXldRS4h/8kxQEfGPn+G9ikmrwwzqt/sGg6RX96ITBPngktEW2TLZgUE/kzWZM2ZAiZzOYBAfRGWF9OlQLX9WHLoRhlxZMspxOZ6KCzSux93JTsYXyp5J5BzzZXXEnYh4ONraIINNOmnzoMSWOhHA4L/f9zuxeLOv7qXM5GiLbbPaG20WKu+wL3rGL9sQFfNQeqq7dqyd6seAjxT77y/63cPpK4E47RuIK/73LcoSqhMAlBkcMWMzGCBrja00Ez9toRvAXrt1D8s3HIWjox2yujjh9t0w1K5SFIH3wuDkYI/mf/W6p/qk/tqBygfz1x6TZEbNst5yfhWL5cH560EihchzJmlolRJ5ceSCP+7ej0Lu7C4Ii4oTucS7oVHYe/IGPHM4S/841QlcnR3FX6UKemDf6ZvI6uyAhEdPBWKe8PgJ6lfykaQM1RwotXg7OAItaxbH8Uu3UapQTlz1vy9kdb07VEVmx+SIIW4jaV1EdLwkAajIMGFAixRRA9FxCVi18zw2Hrws5+njlU1aM9xckvOD0C2BIZH4dv4OnLx8BwVzu2P2yPbgteR9cMEvSCQpz1y9i1zZnDHp05amBI882/ci8NPygzhw5pYkQga9XxutahVPEZ1g7dr43pmyeB+WbDlt9aWuX6kQvund2JRM4fqv+Ifgl/UncPi8P2LjH8HJwQ5VS+YFySopQak1HpftAzOXH0ZMfIIoWrStW1KGcduuY9fw04pDAu8v45ML3/dvhuyumUzTcMyMZQexePMpYdkf3795EpJLZSCfj82HrmDZtjO4djtU2gOo6jG8az14Zk+uNMAkHMdStYP3JH1dOG82aV+oWc7bbHsB/bB+30X8tPwQQiNiUbaIJ6YMapXsXmPLzvIdZxER81DmJ49BlZJ5hWOBnBL+QRHyjPBZ4LG5nagU3vvXAkJRqYSX3Mucn2147lkc5dkyzPCA4QHDA6nxgJEASI23jLGGB14zDwRHJ2DijqtgkK+t7iunwg+Xcdt9hYyJRjj74AY+8HTJiGP+Yfj5sD+ePH/OQjP/T8zD2R4D6xYSacCXsUt+D3ArKEoksfSY6pkkIMO8h5uTsMnHxD/G8m1X8c2cw9g0o50w4TM5QIb9IVP2oW7FPLC3tcFnk/YKaZ5bloz4atZhTB1aF/tP3UG9Sl64fDMMIWFxAmn/YNRmkcKzsXlLjj+kS0UU9c6K0TMPYem45kI2pzX6dMGhWyJ/QJUE+rVSPldcvhctH+QxCU8lYUJ+BKItQqIT0KtGfmTP9CLo2HvtPk7fiZRA38k+vQRDkfGPBVGQ1dFW5mFLxvM/gYePn8HRzgYJT55LEoD7ZLB5C7wk8sH853PYvJVOkBhcG88js316WQeTCDEJT0wfrvx729KeyOeWGKQQXdFv3E6TYgIJ/KgasGzbFRP7Pn2wfmob5MpmuS887uFjqWSx6no7OBIMBFPzEZ3SvcQPeQY/y7efxeVbIRJk8MO/dKGcEtCVKJAzVVBtJej6beNJnLlyVz6uaZToK180d4qBi7I+Qv93HrogfdAftq+FLM76QZ/e+VB6kER/a/delEAhtcaAav6Xb0ugeflmCD4eu0ICW63pkf8pY7btO4fDp67Bzi6DsJcX8MoBEv1dvRmEjzrVE0lD9fuB/dwnLt3GrmPXceNumFQoGYTRcudwwWeda6FWuQKma8D7YMG6Y8iTIwsu3wgGVQeYHCP5IAOd+2GxErjwHNLb2KBJtSLYdeKajL8XGo374THo3aGaBL1ZXRxBlYPsrk7C+k5CznsPokVxgf+mYoFDxgwSKDEgcnNxQlBoJLw93cBAmG0Q8Y+eiK85/wfNy6eIBGDln7KQfnceCGKAevZaE3j20asic8f7UDEmXOqUL4CM9hnglcMV7zYuY0oe8P4lId62I1dleDHvHELMSM36RZtOSjBL/yjGYw/tUleSA3rHSolVP7VrS4lN39w9qU5A8fmesng/Vu46l2T9yv5MBBCBoiXmO+UbiE/Gr5b3A40JhRY1qZbwCKNnbcWek35JlqAlvWSyrM/3q0QhhsaECFs81MYE0LBpm+B7KyTZ6TBZM3VI6yRJhaMXAjB8+iZBi+gZJTwHv19b3jt6xuC819gVpv3ZpjLh0xbJ7jWiTeavOSoEnExWVS3phVO+dxGX8EgSWryPCuZxlzYj2wzpZQzHZrRLL0mV3Sdv4MnTp8hox6RYRprL4VIAACAASURBVHm3f/J2dWR4SQWS1L6HjPGGBwwPvN4eMBIAr/f1M1ZveMCsB+IePRWCv8C/2PxzZ3HAR9XzS3Cvtm2Xg7H81B1TgM8Kcu8a3vjj5G0c8w+XinKdQu44ditcEgQtSuaUQPXvNgYZlNIi4/uEgbUkKGX1nh+6v3zTBMOn78eVm+GYMaIePv52B77pWx1LNvti36k72DG7g2hx7zoegHlfNsLHY3Zg8IcVMHfVOQQERWPFpJaY8ccZ+OR1hYN9egybuv8/U+m+ERoLyjU2LpojGeJDuWb0LeXHvp17RP7E4H/BV42Q2dEOTfquNJEAvt+8KGaNaiDBljljkDhgwlrppdYzftgyqOnYoHSqbptz14Iwdv4OXL/zQHc/Jhg+/7AOOtRPlKCzZLx3lm0/g4m/7dENWrh/DrfMmDW8HfLmdE02Hat0Y6evQc5sWYT9ntrglljmlSrpj0v2SwVYHexZWq92O9fEBACTFVOX7sevG5JzNnAfyqGRADCtxuBs00FfgcazEmvOzPlLux8DbAbOnZokMuqn1ejTgPA4SbwlPH0uPnWwtUHJXM7wzJIU5WTNMfg8MPEw/pc98PbMip5tKycL9qy5d3gs3uuzhhM1k1iZZTDaa8wKBIfFyH83r1kUo3tSKvCc7n3Yvn4pqYrvP30TQ6dtNAXKynko9wBREIqlZW3m+CNS8hkTULNHtIdbFier0AN69wbRDj+vPy6HYBJk1oj2yJ8rK0bO2Ix9p28kO7Q2wFdLDHKwkkBQdrT0LuI4dVJBm5BI6dwZaHdrVSnZe4a+Vz+L5tA3nJvJ3Rl7/eT+7VY1Hyp4JX/PWHPPGmMMDxgeMDyQVg8YCYC0es7Yz/DAa+IBdR8/l8wgKUfmjKjunRUNiuSQCnbkwycYtvY82DKgZ/V8sgk3wN9h/PBmsDF39REcOucvcE41m/RV/3B88v0uHDwTKDJ1I3tUFvZ/BvpUCjh+8R5y58iMmmU9hcCuS+viuHknEgu+aoyFay9ItZ+69oMn78XqXdcxvHsl0dlev9cPfd8uI3rcPIai3/3/IBT8O/xqbk5+sP664aKgK1g1pWQhg/wPWxTHuIXH8MVPB027Tx5cB/07mQ/WLDHRK5MplU9CtC2ZQoT11dztyQIg7b6syv0wsKUuDFg7Vq1dbm4NI7rVR4cGpZIMUWTmeLyT52+i2zt14JXrBfO53nysPDPw33r4yksF/srchP5OHdxaguiPv1sp8HCtkcxu7qgOugkMS35ntXr17guYvfIIomL1q6F6c5Qr4imoAFaVlco40QFMQjSrXkSqmU+ePsO81UcFvly5RNreJ0+f/4l15+5i99X7wkWiNeaA3DPZSWBVKNsL2Lil8yYk/fA5fwlsW9cuLvBrre096SdVZaXyzO1EKLSsVUx4A8hMT9PyNLCdoP+ENabpGLDmdHdOUgVXH4vQeVbNuY8eSkS5B1hhVyytawsKjcb1O6FJTjWOSKsdZ8Hkm9p4PKX9YOexaxg2faPpnmYijn578uw51u1NyiXyYYsKGPBuTfntiU94gsFT1uPIeX+Zmu+EqZ+3wa8bjmPRplO6l0n9LPK3gtdASRQoCYQSBRLbtUimybYY+kMxJkzeblhaEBhnr96VPytJFlb8+41fjYs3gk3jSbDZoLIP9py4LkkYxVJKdNGHrP6zzYOmRunondDvxwNwMShK2rK8XB1MLXfqsVsvB8t9zjazAXUKWZXctHSPG9sNDxgeMDygeMBIABj3guGB/7gHfj5yCwf89KunJI5rUyoXino4Y8yWy1KZ0BpZ/kkeqMDGX6W79HpQ+fFlrvf2VR4/rXMxCCHc/vr9GARHJUg/fuzjpwiLI4wfElQ//gsirT0GAxQqKLBKxP59BisOGWykasmefZIr8n/WVLPTuv4zV0LQasBaBIUmQtC/6FlFWiwIT+317Q4s3ZLIB2Bt//+DyDghsNMLRtVrNKcHrj2XlKqfKZ0z4dpj+pDwziZFt1ibqOAE6qCDGurLNhxBt7drYfu+C3j67BmcMzmgQ/PKKR6LCYy9p/zwzdztKcKK03L9FGjxtsNX8PXc7bpTtK5TAqO61xe4fWqMMPpRM7fowqZTM492LKv9AzvXemkZOBKWzjl4A/eiEiwuh0ilvrUKoKAVrSucjMH7/tM34JM3O5rXKJrs+dMGedyHfeufvVcLNuneShKUaiv06oo1A1YmOVkBZ+WZgTOv0yOVnOq4fs2w9chVCWL5niD6hoGzYkQQfNWzken6vsza1I5Ukj/sY1e3Nzg7ZUTHBqXwdqMywr3AFo/Pflgn/Ao0pQ+/Ztn8WLr1NCb8uifJ9VG3LLB9o+e3yxF4P0rG8Fxa1CiGAZPWSqKPJHh8TpUWEy2aQvuu0QbbTLZ8PmWDKUmjhvv/vvkUfli0V46rtFnsPnEdn/+4wZTIYDLni48aynXheQ6ZukESQ4pp0Qb8O68lUQ2KmUsAKOo61bzdcDU4BiVyOQsvi9ouB0dj3sGbkhwgv8zQhoX/L0ozFh8yY4DhAcMDr60HjATAa3vpjIUbHrDOA5sv3gMZ5lMyBqOV82XFwRuh0tOeMYONqbKWxcEWH1b2QslcyQmTrDs6wI9TVmUI8dQGtScu3ZHqS2Yne+TL6Wr6oHxVAYO1azQ3ToEanwiIwLWQGAn84x8/NbVLvIpjaOegnxxt0wtvANsvKnhlSZXEork1MZBQB/mt6hQQJQQSMPreCkfzT1Yh4F60TFG5ZE6smdIa7lnMywxq+19TOr62MprSOJKq9f5+lfSaW2ue2Zwx94uO8HDLnOIuqYE8q6X24uIfYcnaQ7h47Q46t66OtdtPoFfn+ilW/xlITf/joDB5vwzcX+9EmAD4smdDjPppi+l5UY+zy5Ae04e2RYViua11nXBWrNl9AZMW7bWItrB6UtVAc3KE1s5HjpJZ+/0ErWStUR7z8wY+FpVKWBneffy6EPC1r19SqvNq4zuAffoL1x0z/blWWW+M/aSpQNi1QS23jevfTAJjJtVGzdyMHUevyb4MDlmNpq+JimAy4O79SFPQzACbgfaCNcfw5NkzfP5BHeEu6DtulenYRAh81CYx+fQya1Ofo17yhxX/Hq0rSbWc56kYiRd7f7dSAmSaWm1CT5WC+37cvqokFY5dCBBkgcJ40LdjdSERJJElg/UxfZtg6pL9OHj2lsytTRpqj632tV6Cj8mURlULS1Lhq7nbsHH/ZUmqkCCT+yp/47G0aAL+TXs+SuJA8UVK7xRet3cbl032m0di3fXng9CxXG6w9e79il7yjlcbFWaY7PLK6ohHVBupWcDaW94YZ3jA8IDhAas8YCQArHKTMcjwwOvrAWrF/3zEn5x1aF/WU2T8qCGvB59l0NmvdgG4OtriybM/X7oSrVRxGRCx55XVFbUpvaCspLG/sv+ERCgmgxh+QNcun/KHD3XMF606gAJ5cwiDuZ7dDnqANVtPoHWjChah2ur9yZ1AHx0PCMed8Hiw4v//NrZq5HZ1QEUvV1T3dksm52jt+o6cC0LTT1YhJu6xVPg3z2iHKqUSK1Ak/+s8fJNpqmHdKuHbvtUtohFeZQKAH+oMjv7YdsbaU5Jx1iQXWMnrN2G1xaCcFc85o9pLQKJYeGQsBo/5HblzZoWdbQb07FQPbipmcmUcg6LRs7fqMvOn6oRSGMxgrGFlH0mcqaHoynBz0n96U/6dyQr18ZSECgNWsqzfCHyAmNgEvNO4rPTcmzMqW0zZfc2qyr96Hr7zmpXwEOJLtbHS7H8vAtGxCXLf3AmJFKg9q8dsWSARpNooCdhz7AohGqQxocHzKVEwEXauJaXjHORgoOlB3nmPU/GBwSSJ5RauPy4KBDSy05P1nc9Uoyo+0t/OBAVJBBWj2oBCrPcya1Pm43kTNq+u+jNoHvReLbCdRGsrdpzDdwt3mv6s7tFPbfKObTbr916SufjOr1jcK0mLgLbdQdtOoQ7IKafHRAnbMWjq5AF9PnPFYSzeckr8zt+bmLhH6DlmuZA+0vS4FfjOUCdflNYBjue9zKQQk0NaU6Mi1NvY+x8U9VAUYJhsZ6uK2hTeHv7kkPS1T03vlybbNfdsGdsMDxgeeDM9YCQA3szrbpz1G+QBhcmfp9y1al5UypsVITEJmLr7ulSzFePHcpX8buheNZ/FgM8a97HqP+THDaZKjvrDSdl/7IKdQoSlbFP3Z6f0AcV9dx64IB+rcfEJKFXUC8V99KudG3ackopm/RolLDK1U95v15UQHLoZhuDoh/Jx9281IgSIyuC1ovygYvw4XrXrvFQMffJmg4uTvVQcFckrwmqHT92PKb8n9tq2qVtQ5A6dHDKIIkDXL7dgze5ESTltcsCcL15lAsDaubTrYVBGMjH2FKdkavIxc+ejhyYIuPtAKocnz95E6eJ5kS+3e7IpGPynRGT2qu4lQqafPHlmYpRXz2uJfEy7Bj4bTLbwnvm7TUkAkBCP1d4uLSpKH3jAvXCplKZkainTtKyRgRYh1OrnhGs4eOaWtGZkz5pJYOfsDWcfOZUVyPheyOvF9dUG+NokizYgVsPEqVzA9hgGxjSytT97/hxZnR1NPA3Ke1B9fmrUhPq+JUJgzqiOpqQJ10a0DBM5tNSsjeOZiFBzDfAeGvRebbzTuEyKsndaEj5W0ykPSLOWjFA5VyZ7mchSkh30l7pFgMnhUT0amH6TtC0Gal9ryRb1Anq1j7XIDT1uBXMJAPXvFZOFeXO5gq05irH1gWgcJiJoSnBPOdaC2TNJ+92MvddRv3B2JDx9hqO3wkXlRd2Kx2Q8kXkNiySOOXU7Eh9U8sK8QzdRMa8rzgdGyfj+tQtg48V7OHc3UtoFOlXIY5ALpuWFYexjeOAN8YCRAHhDLrRxmm+uB9QIACYAink444+Td3DcP8xU2WZAycpylyr5YJc+dX3DKX64P3mGr+Zsw5ZDvgKFnTG0LUgUpjblw1f5aM2QPn0SqC2rc9/3a5aMMOy3Vfvh6ZEVx8/eQHa3zAgMjoBPfg+c9w2Qav+B41eQNYsTYuMSkC93NmFrT8kItVx9NhC+wTFCYPU6Wbk8WQQeqrRWUPJqy6ErIulG6bNKxb2kT5gkbLTQiIdoM3Atjp5PJPdSE/ztPn4b7QatE2QATZ0csOQTa4N2a6r02n5aS8dWtluamwkj9hkzYLJkeoGAr99dzFm8S2Dbn3/cHO6uSVsN/u7Kv7JmtjjwXPSk/6gHPnlQqxS169XnnRYNeEt+M7ddSQBQUYCycYSwk2ywfLHcOHvlLv7EnwK933fqBtrVLWmqru+4EoJlJ+9Im0JajO+zntW9USb3izYmTrXp4GWp/FOKMCg0Ck+fPkevdlWE/LBM4VwSSCumDfDVEHw1tJzjGdDOHN5OiA5pDGg7j/wdIX8pAChzKjwNlEhUJ0q120mcqCa90xJpagPi1KyNayci5sj5ANO5qnvgU/L313O2iYylYuoEAP9G/85acQhMFKiNLQUkAL37V/+/sk3dtqKF+GslAIdN32QKsrX8AHwP9fh2mVT2aXk9XDF/9NvCW6BnHN/t6z9MrQx6z70WcaD4V600wHWM69dcSEi1CUC1P+9FPcSEHVclGTWgTkGcDYzE2nN30a1KPgneKRtb3ycb5h+6hRoF3KQ1j2SBmy/dSzKmVC5naSOg6oVdehtJAOTN6oArwTF4p3xubLp4D+TuGdawyCtJ5qfluTP2MTxgeODf7QEjAfDvvj7G6gwPvLQHFA4AwglZMT7o9wAXghIJmBTTBpIvfdC/JmBQxGofGbUL5HFDQFCE6IaTYImmfLyqIbWslPUcs8LEfq394OVH6+zfdyI2PgHRMfEgNLtQvpzwD7wvH3I5s2dBTOxD2NqmRybHjAL979iissC21UYfrDoTiDsR8f/qar+5a8EPyc/qFULerEl16EkoNv6X3UifPh0aVy2MsoUTgxFtj/+80Y3QtVVxRMU+QrfRW7Fuzwvm7MXfN8PbjQpbdSu8qgSAFjVi1cH/GqStjGr31VYHzc2trTpGRsfjQXgMjp25jqKFPFG6qFcS6T+9Pmxr117aJxe6tKwgvclkVk+rMQjRa7PRmy+1VVplDibySJBHtvf8nln/krdbaVEtQNtSQV6QBWuPyb1Z0MsNE3/dI0mNLJkdhC+EUpFMFhL6P2nnVbBi+jKmp2JCH5y9dhc/LTsID/fM6NyknC7zv/o9paxBHZRGRD8UiLiiN69NRJHIb/CPG6QHXTF1wKuFrXOMersWQaAmu2QS5+PvVuDU5RdJrdSsjckWMvIrhHs8ttIzn5K/w6Pj0evbFfALfEEsq046cD/tc6xesx5JoDpxpe25V3NxMOh+Z9giE6mm1tenrwSi19iVePo0UR0iu2smzP2igyCitJaoMnIVI3/ahGd/tXhpyfv05P2mD2kr8o7fztsOSlrSFPQCk4NalRE1koPJZt7Pbk52IgHI+ZmgertcHiw7dRv1fLIL2e7Cw7fQrLgHmhb3wG/HAnD6dgRal8plGhMe/xhE9vlky4S8bo7YdikY7PHLktEW37UqgR92XZWkgEEe+DJvDWNfwwP/bQ8YCYD/9vU1zs7wgFQKWGVgsPhxDW8sPhGQpJfWEss/AydWe2qV88bR8wF4r2k5qyqMatcrAdIvG44LqdXbDctIZYJw24/HrpBqZo2y+fH9J80EZs2K2Jmrd+VD8v1m5dHv7epmGc0pz7bvmC/OXvJHvy6NzY69+SAOlGFSPsBe51uEKgJKW4f2PFbuOi8fuLmzu2BApxrI7GifLAHQsaEPxvargdkrzuKH306apqhR1hNLxzdHDk1iISVfvaoEgBaSm5prY0liUFvJMze3Vnf8bnA4tuw5i2Nn/TC4VwtBm6gttYoF3LdgbjcM714fpQvlQsLjpO0yqTlvZWxx7xwCN2ZQZMlSu14+kwzWP+1UM0lPOBMWZFC3ZHrqD2Rzn7PqCMoX8UTDKoV1K5V8Tvdcvf/ShJtUAkipGkpkQcKjp9J3n5KlVGXXS6Sog0iiTYZM3YiwqLgkUxfJl104BLJkzigIAXWLAAeq72Xts6Ukp9hGsGjTSSGb5PtPMSUYT+va2JNPXgIGs2pjiwGTuT/8vg/kHVCbFuqulSQc3bMhiHig6SUA1EkLbXuBkgBg0ojKA1cD7psOrUYAMDnQb9yaZJKGPdpUQq92VZMoUDBRPH/NUVAVQJ38UCr5TFjQtO0RvLazhrcXCcKJv+0RLhG1ygD30UtiKgiJ83cjMfvATeR0theYPtvufENiRA0mJuEJ6vhkk4o/g/eczhnRtnQuzDl4EzEJT+X3Wxlz5GaYtAq8WyGPJA3Yyrfi9B34h8WhTelc8pvPRIJBHmjpzWRsNzzw5nrASAC8udfeOPM3xANkFD58MwwezvZSEeC/N5wPAnveC2RzQqfyeZDHVR8iSRexMskAJeHxU9HxJoFSRrukH8vseyyYx12qgnqmZsJWV/tZFfvh971YujWR8I196wXzuGHnsesY8G4NNKlWBJkc7VLsRVWOFREVh3lLdqNBzRIoUyyv7hoo0ffLUX/43otOM5z433bLmEsAUKJr+faziH34WKp6DAyvBUSgRb/VuBGYqFetZxnSp8Oisc3QvkHiR7A19qoSANbOo7cmrTSadoy1/f9aWDHnOX3xFsb9tA5VyhbCwI+aJpk6OCxGCPkUIjFr/MWWjKFd6wmZHO1lkA/cPzXVfz3JOHNrJmybPdgkHtSqeGiDtZTmsZSc0dvvRmgspu/1Q7RK/s4a3+qNyepoi88bFEa2TIn+Tq1pk0d8lrq0qICQ8Fis2HE2WRDZoX4ppEuXLtk25bhEOAzrWk/8qZcAUJMIap8JHrt760o4cYmyhS806pW5X3ZtnIfJqVrlvVE0fw5pXSBrP1n51SSBvOfUChfst+/UuCyuBdyXhLESWGsTU9oEgLaKr+VDIBFsyYIeWLzldLLEA9dKBE39SgXx8/oTutu5zpIFc0qVnknQw+duYdcJvxTVLni/8/oxOfPrxpNJ5mSigj75+LuVsj8JEknISEQbSRqJAnHN7AC2dah9pSQxroTEYPqe6yjikVl+f2sWcBOC3pK5nBEU+RAhMY9QzTurqL8wiGfPv6eLA+7HJKCUp4tpTL6sDiI5O6BuIXi6JCb8bj2Iw+wDN/Ag7hHyZ3VCrxr5DfLA1D7oxnjDA2+QB4wEwBt0sY1TfTM9cPpOhPT8s6ewRYmkesMpeUQhyWJV7F5YDDyyZsLNu+EiLXblVghuBIahUgkvXPW/L72u90KjkSu7Cw6euZmkf1c9vxoaqf4oDAyJxHujFoNQWMVSS2Zm7sqyErbn2n2sO39XKin/JaNqA1sAWO3RGs+bQcLZa0FoVbuYwGG1RH96vviiZxWM/KhyqjTbrQ3c9YJr9RqsnUdv3Xr63Mo4fqyr+6jN3QPaavWZS/5YveW46LS3aVQBVcq96A1nAmvq0v1YtCmRVNGS8fw7NymL/u/WTOLfl00AWFv9Z1Cmhi5bWi+Doe8+aWpinFeP18rbmZtLLdVm6Zjcznv3x93XkrUqWbOv3hhziTJr5rQkH0lIOKvKCvu8dk62pzDQV0zdM69NAPAeIcyc/eQ0S60rJDB0ymibZH718S2tjcchUoEJXmsth1tmtKlTAnNWHTarqKFH5KpFjWj77lmV/2HR3hSXQsUIJiWY2NQzb0833kHyG2WNUVaT10Bp4UhpH0X2kb95fb5fhYz2GYSfhu1VaplH7f7qBIfSAkA+iqCoBFHcIRLAMMMDhgcMD/zTHjASAP+0x43jGR54DTzAig/ljextM0glJL2NjTBlp3vrLYRGxqJKCS/sPnkDT54+RSYHe4Eyst+cUH6lf1c5TQZJJKLTBkudmpTFwM61BFUwcNJagfyzF5Nw1vb1SmFg55pCHvgyxirJz4dvwTc4+qVhxC+zjr9r3/xujhjSoLDIRWktOi4Bk3/fhyZVC6NAHncTEdblG2FoP3idoAG01q11CSEGpCpAaiw1gbu6p1d7jNTMo97XEgEg4eaEWQfcS37O2jVoAxL2Ey/bcASBweHo1Loacnu8QLmoW1is8ZdyzyscGMo+L5MASE31n4zmg6asT7H6qT4HcyocHMfed7WEmrnz12qnW/KVolzy2AIpJ99HxXNmtorAs2kxD5FBTasR/j5s2sYk1X7OpUDAr/qHYui0jUl8y2vTrVVFaTFgYEvTJpi0iRTCzGePaA8G2TRzSZusLo74tndjxD18guHT07Y2kjGevRqEET9t1q2gq/3F+7Zp9SIioUe+BrYgUAJPjQRQxjN5NKZPE9Qs650EOaLleFGjHbivuXcApQk/e6+W8DYo/ffq9TFI/7JXQ4RHxUtriqK8oHfNyUvxcfsqaFu3BG4HR5odr8zL6j6TU2w3YHKciAI9Dgf18dQkgOSymLjjisD7eW8PrFtI992d1nvU0n5c+77roWArAosBeoljS3MY2w0PGB74b3jASAD8N66jcRaGB6RStHjzaYHo58vlmiqPJBIiXYGjgx1YEbHWhE37wGVh0e7ZroppN/bVPkx4AhI6kdV96udthGCLsluES1+8ESywZcpNNatRFJ9NXoeAoHDMHN4eeXK4vHTgz4VQ/WDpydv/uaq/4mQGP2+Xz40GhbPrXi5WrKcs3i8tFayaESqr2M27Ufjyp4PYdtgfsfGPUa1MLgztUhH1KnnJdUmtpSZwN5cAsFTtTGldWukz7Tjeb32+X2liBzd3floCQI6NiUsQYrEszi+QFkxojVmwE2v3XLDKXeaq9C+TACBZHpn/GYyYM1ao2UPN1hBrrFurShLoaWH/yr7sxe41xjIBIMebQ2do18L+54k7rgo5pyXLkdke7cp4CmnawyeJxG8pWaHsmTCsoXWklnpzKIiaKYv34drtUDjY26JFzWJgj7kSGO475YcJv+6RALGMTy70f7cGShTIKYHo0KkbcOd+FAa9Vwvt6pVK4lc+P4N/XI/QiDjd7STeYwvLtiNXJcGQK5uzHPvdxmXkur/M2pTry3kPnLklsqxsZ+ExaQzk+f4gB0TdCgWRzdXJ5B4e94p/iLzjuS/noC8YqHdtWSEJX4SyE5+bheuPY+6qIyK7+H3/ZoJOUoxzHr3gj+9/3gUqRjARVbpQTnzYooKQ7/G9x3t54brjWL7jLOITHqNQHndRcKhZztvULsa1bD18RSQu2cvPRArPpWi+7CI7W6NMviS/M5yTSRr+ZlGlgMmOkjxu8wqoXiZfim1o5ghA+cxP+qyl6fwUZAv7/Nnv/15FL0u3+CvdHhgRj5VnApHPzQkZM9iItKBhhgcMD7yZHjASAG/mdTfO+j/oAUpVRUTHo229Eth6+Kr0MbJqrzYSw1UqlkeY+NVGiOuSraflA08dKHIMP8KOXbqN9vVKJvParbvhWLPnPFrWKg4SQdH0yKfUREmXbwSj+zfLTJBTRQc6LX3Cepfx6fM/sfh4AA7deGCSOfwPXm4Uzp5JekDNyTay39bvThicM9lLz7KlIDGtfkoNeZ+5BEBqpPqUtarbRfgRz2CaAReDGCJZyAx+PzzW6lMb0a0+SIRmybSVTHPj1bwXeuPSmgDQkpaZW8PuE9elyqlXrdXuZ01LgbWkilpZPEt+Ze8z/2dJ9o+BYMuSOVHBK4tIq0U9fGJ26pflAbC0bmP7m+sBEiQu2XoGS7acFvUacgO0q1dSlzCXv0/hcY/h7mT3j0v0yW/z6Ts4Hxgpz1fzEjlR3Tvxd9swwwOGB94sDxgJgDfrehtn+x/2APuQWam8GxqN0j45BQZJWH2+nK4CU2T/PvWRSdRHlmbC8knmx/5U6m9TEzt/LlcQJlyioAcY3DPIIYSTiYSzV+9K9YeQTXOmBEZsB6hYLLeQRzHoUODPDNK6jl4qsEsyWSvGaiOrjilVHK25dAwCZu73g9/9yWmH9AAAIABJREFU2L8V8s8auYNteiEVowQfK5EF3J2QweYtuGey1w3K4x49FeImtjn4hcaKxFlARDyCoxKE9dlSwKM+fxI6Ej5KOSlzxgA4MCQKri4OIqtmm97GGjemeowekVlKk5irBvMDddzPu6Sy9/+w1ASrrHqyKmuNWaqmpzUBoJZPM7cOBigjZmwWFndLRh9MHNhCt+9fva+1BIB6CgAprYFs5pN3XZNnw5LxmRvyV0V/wvYrwoRuztgm06NqfpT3Si4JZ+lYxnbDA/+UB/j7yNat9fsuijzlpE9bopCXuxz++MXb0qrx9OlzU/sC1RqIcBgwcQ2IXiISwpwpKICnz/5ELpeMoiRgmOEBwwNvngeMBMCbd82NM/6PeoDwxfvhMahWOh82H/SVs2Q1nwR9l/9iJyaMmUF87hxZcMr3jvTsO2W0Q53yBaRSykCEVVgHezvY2dqgeAEP+N4MRmRMAp4+e4YqpfLpIgHULlV0nKuUzIuxfZti/C+7BLrKauXQLnVRuYQXeo1ZAXdXJ+mfZWKB2uKdm5ZLFfGc9jKGxCRg+h4/BEU9/FuuMAn3KCdWs6A7iuTIbLbynpYFMOi5EBQlfAX+YfFSJdImBZgcKerhjB5V84HyjZaMPADTlh6UD0gShbF/9++w1CQA1JJfems5cemOtIk8emI9KdmrOifPbM6Y+0VHePzVf53SvJb6ftX7sZd71vB2IEt6SpaWBIC1gTqPmRquArYATfi0RTKlD/XaU0MASGTQ3FEdhUvEkimKJZbGKdV/IgBo32/zxfX7llEeL8sDYGldxnbDAy/rASbg+45bZZpGeV+SpJDkgyRrZJdWfMITeU990Lw81u65KPKIbDmxlKCX90FwNHb6huDGg1hkc7I3FANe9qIZ+xseeA09YCQAXsOLZizZ8IC1HiB8f+uRKyCJkVJFsHbf++HxOHU5BA2qeKUqMFdknpRAgmRhvcauANn+CY0kKRaJoxpVKSzyYi9T8VfOhRJIrPyzwv4qjX2SlF+q55MN3u5Je18VzoRc7s6SVHHMaPsqDy2tFAHhcbh8LxpPnj1HBpt0KJsni6ANrDX2vS7efApHLwSgR5vKggL4O+xVJgBSA61/1efCpNWkgS3NasLzmGRN58e4NUkK9i4PeLem2fs8LQkAypoRTaHVa9fzibXVemvVN1JDAGitAgCDkpn7/BD/2HwvP8+PyJchDXxMCJi5B28K54clK5bTGYPqWS9vmdJ8fDYXbTshfeXdmlUye1hKqM5eexiFcmdD0yp/TwJOWcCD8Bis3HwM77Wpjvth0cju5iy8Loa9Ph4gf8TwaZtw7nqQJMu//rixtG5RaYAIns8/qIMGlX0w8bc9oPyuYkXyZRdJQjeX5IowemdPLgD+blJms23pXJJYNtdO9vp40Fip4QHDA9Z4wEgAWOMlY4zhgdfUA6wKrNt7CX07Vkt1gDptyWmMnnUIxbzdMG1oXZS1kjBISQDwg4T93qz8seWAMmzqgGnQ+7WlR/JljZW/n/a9Gr1wZS2srtf1yYaGRXLofhQpnAkMGEncxco6SaPM8SW87HmmdX8SjO06cR1VS+aV1g5WT9XG9owlO05h4eZEqbs+baqhU4NyqUrMsBo1eMp6HDnvb3GZfTpWA5nH9YwEYZMW7cUf285YnOfvGKBHAKh3HGsDamtbClKbALDEKaBec2p4FdgeNHdkB5Bd3pylhgCQhGsju9c3O9/jp88xefc1XAuJsXhZefc2K+GBtqVfJLNWng7E5kv3LO77qngA7tyPxPqDF+GTJxvql0+aUIiIeYg/dp1GlyYVBUVx5logjvvexqMnz1CtRF6U88ltcZ2pHRAVE4/120/B1jY94uIfoWXDcjh88hqa1imN9H+1/azcdAwVy3gjT85/vuf7wPEr+Hn5Xgzv2xoF8+VIcnr+gaFCrumcySG1p/3GjGfC6frtUOH4KVc0t/zWEB22fu9F/LjkALJlccR3/ZqZeHiscQxbz3ZdC8HZO5GSXObvXf0UCGWtmc8YY3jA8MDr5QEjAfB6XS9jtYYHXokHRA7o5B35iKhdPjcWb/bFih1XsWhsUzx6/Ay/rL8I9gjeuReNdXv98PM3TdCoaqIutdZItsaexY4NSqFWuQISBH4yfrUMo4Y42aP1epBZrahRJv9Lnc+rDv4z2acXVv3GxTyQ3gwbPisx5ExgtYXnxoowgye2TASFRuOS3z1UK5MPxy7ctoo34aWcYGFnJmS43ta1S6BWeW8weFSM98GCjUcxZ91hU7tBlkwZMXtwRxQQPW3rLDUBrLmA8JRvoNw7ZPD+f5il9gSuKTXwd2uJLVMzJ9dApY/B79cWHg9LlhqFBkp4Dutaz2LyR6vlbm4N1viU0mSLTwTIO8eSaav/HL/1cjBWnLpjkffDPoMNPq6RHyVzJSVB5RyTl+2FX+AD1CztjVNX7qBy8by4FRSG8zeCkDeHqzwfjva2CAiJgJO9LTJksEHlol44ejkAJMF0c3ECq/0tqxVHREw82H7jHxyO6iXz4+glf7hmckTTqkWwcs859GpVFdNW7seNuw/wFtU86pWFr38wImMfYvC7deDi9KJdws8/BItW70etSkVEWcU1iyNuMRiMihPpVW6vUq4Q/nz+HAymSxbNi6t+d3H2cgDy53GX+zWToz1cXTJJG9btuw/QpWOtJHKWlnz+stunzN+MDOltcOL8Tfw4+gMJ+B8mPMawcUuxfMMRDOrZHAN7NLXqfn7ZtRj7A2vP3RWVjdCYR3j+J2CT7i1QUvbDyvq/8YbPDA8YHvjvecBIAPz3rqlxRoYHLHogPCoBfb7bgaDQOHzUtiSi4x4hLDIBQ7tWRFjUQ7QbtA75c7mgZW1vNK2eH44ZM+jKw/EjlwHbhev3JLBkxd89iyM6Dv1N+AWoaT1nVAeRQRq7YKdITNH4MTiufzNRHUirMfiftd8PkRbYv62Zn1XxSvlc8W75PHCyS6qcoLc/2xnIuUAIMCUQqcNNAsVc2Z1x484DZHbMCNsMNgiNjEP5orlNvAkMuElWRkg/jTmGlEgDrVm3NWMYuDx58iyZIgT3vXYnFH0nrxTeh3a1S2HPaT8Eh0djQp+WqFfO+mvzKhIAJL8aMnWDkFD+v8ycQoGyptS0OzSvWRRf9WxkVWCjfj7Mnb9ndhfMGdkBOd0TdeItWWqC9YmftkD9SpYh8uN/2W01SsNSoo/PL2X/7lnB3aFX/ef5H/MPw8+H/UVb3ZK1LpVL1APURhTMD8v2SiDkfy9cuFAK58mO8Jg4FPHKDseMdvC7+wB+gaEols8DdcsWxM+bj4kUIPdpVb04dpy4hpiHCUJ4yucp4clT2KRLhxyumRAV9xAPHz1FRvsMiI5NAM+DxKvpbWxAkkTOy3eDu4sTerdOita6fP0uFi7bA0+PrJJsZGU/h7szKpUpgGu3glGrUmEcO3NDOFoyZ3JA+nTpEHQ/AlXLFYJzZgeER8TCLyAY4ZGxePz4Kbw83fFe2+pwd016/9wIjcWea6HCQRKT8MSkoMJEaCb7DCjmkRlNi3ukqgVJ8fGPCzYjV3ZXXL15D03qlEbpol6SoJi1aAc6taqKwWMWY8pXH0iS41UYf3u+W7QDN+6GCRKjcaXCaZI35VoOnb2FkT9tkes0e2R7aQ9avfsCZq88Itdz6uDW0l7Ha7PpoK9IIhIJxna3Ph2qomXt4klQVwH3IvDT8oMim0iJ1nH9mgtKjmgRGiVLP520Vo4zc1g78HlXTJEqpLQhz3Ea5XXzZRMeH7Wc428bT4KKP4oiAaUqiW4icoB2/m4kwuOeoEr+rKAkIRMClNHM5mSHnjW84WIFv8yruE7GHIYHDA/8/zxgJAD+f743jmx44P/mgciYRxg4cTd6tC2JX9ZdxMTPaoN/+3LmQYz/tBZO+4ZIEqB5TW/88k0TODnoE85pq4sk9RvdqyGGTdsoLP80EquVL5ZH2gCoSPBWurekYk5ysOlD28qHVWqNhHlTdl/DvSjzzN/WzEu4//sVvaS/PrVGMjjKJ1Yp4ZVMPlGZi7JPO3yDsfdaKB7EPZIPfa2RYJBcA21K5wJhyuaMSYdr/hHygTh/zXl0aUUJxuQVTUvnwnWM+W071u6/gApF8mByv9b4euFW7Dx5DR+3qoqPWppnk9bOb20A26ByIYzp01QSJGoj8z8DS2tk6iydW1q2u2TKKIG1Ja6M1FTUU9PmQkUBBg+WzFwLhd6+1rYrODtlxJxR7YWY05ylpqXAmhaIFacDsfXSPYvVe65Jr/rPv98Oj8eknVdFTcOSvSoeAEvHeV22kzx13sGbuBUWp/tuUp8Hg0yiJ7pXzWdVolTZ9/i5Gxg/cz0qlvZG/MNHEiw3rVMGE2ZvwLzxH2HGL9uw+9AlLJjUC0UK5Hop1z15+gxjft2OjYcvyzxM7ravUwpDOllGtmgPzID7sx/W4fil2+B7a3jX+piyeB9IdKsYES6UweW7S/13bre3y4AZQ9sK9wrftyt2nsXEX/dI4lhtClEm30GKCoqWkJTvnQGT1oLtZ2ojquO7vk3RqGphcL0jZ2zGvtM3kvnw/WblhItEDzXEZzA4+qEE/oWyZ0a5PFnMIuBe6gIZOxseMDzwr/CAkQD4V1wGYxGGB/5ZD/Bj5PuFx0RO6Pnz5/9j7zqgqri67o5dFBBRkCIKIiJWQMXee+8laoxGo8Zeo9H0xN4SSzTWmNh7L9gbVixYQEQEKdI7dvOvfcnge49X5gFG8/1z1vrWF3l37tw5M2/ePefsszcszAvh9au/4X0pBLWr2GBsP0/0nLgX529GYMf8Tlng/4Ros7f01v0InWRoRASwSqFqvVpWF9B5qcpLyPGkAU2MIhl8/uoNfjlxH/4y+oX1eZVVOGeroviiobMsRn1tc4VHJ2HT4evo19YDZHvXNCYqlp0JwqO4NFk3mBuw4Q2dhdqALrsXHI/4pKcIDk8SaI1h3asLxQbaoXPBsC1ZBNUq6A/iOJZ9zEPnbEVUQgq+GdhKQJenLN8nEgAzhrZDq1qustYsDZKbANDGMs+2CYko0qiT5uJgsvSv+qaXkMXUZ5TiGj5zu6xEhaHqt+p5JO4MQ5dkTAKAnArf/X4E+89kBEP6TO71G5MAMZRUCUt8igXHAmSheHRV/3lNCekvMPuoP6JT5MsHKlVO4EpIPNZfCgElSo0xyseNaVLeoAypNOfzFy8xfe5WbNpzXnAQ/D57CCwtTNH18/no2b6OaAnYd8wXU0d0Qo2q2W8L0wz+pfN3b1wNU/o1N9jaoumD0CcJQrHmSVyKIN8jMoQEtpIx+P5tancEhcVizh8nBcqgR/NqcHW0xrKt50UFXmqBOeP7EF/+ul+0N5FjY2jXOjh17YH4LZRahYgmYZDPBLkqISmJAcfM2S2Y/lnF79y4MizMTMDknrSGmpUcsGbPJbE+aR3urvZYtesi2KbH3+Pl03rAzck6y63mb+q6i8HwC09CscIF0KKiNRqVz5AeVEzxgOKB/00PKAmA/837qlyV4gGDHggKS0S/rw4gOi5dBJDb53VCSvoLdJ+4B98OrYvzNyLQur4j6lWzhb312yq9tBmh3CCZyBm4cbNiXrSQGiz4k/Y1xWaFFXJWfCj1N7xHPfzw+1FcvfsYr9+8EQzmUoXE4IIBUUVZfSEYPg9jZVUMdc3JqlD9ciXQz6vMO610yJU1U11naQsTTGpRQa3CxpaNlTtvoV0DR2z3vo/r/tFwd7VCUZMCCI1Mhknh/CIgLWNrhnL2xXD+RjjqVLUVxGPWxU1Qt3rWqtrmY76Yu+kkSpgXwcove8HSrAhGLdqJO8GRAg1Qr4qjnFuSOUZuBVszAcBqGKtiRAAYMj5nfVq74+z1h0LZgAkYfYiBoiYFxXPJcYbMo6K9gPPyGH3Gc4+es8vQdOJzOS0F0kSa8l+6TiCHVE861pjWDLkKCHITFVwDW4CYVNHGTM7vMpU7roUmyPKlruo/D2YAywQAEwqGTB8PAI8NDIvBij0+8Ln9SPT0ExnRr6Un+reqIVqXNI3XERAahVX7L+Gqf6hIenasXxnTPmlhMLHJYw9evItFW08jPjldkAoum9BdjQNA2/Xwmb90NwR/HL4Cv6BI8X4d2K4WvuhS39DlZ36eU/4UVomZPJWj4vL3339j/Y6zGDRxOdbMG4ZPujUQ3AffzNuGFRuPoVJ5e6xbODxHBIXa+Ex4sfTpj4PbwNSkEMyLFNLaCqXLadJ3kkiWUX3qY9WuS6hQ1kqg1vacug0muOaP64j5f50SUpv8Di2a2EnwLkiBPJU6vCqXwag5O8HkGaX7+JvHhLFEnCqhopgcH/rTVrDNiDwflM1VJUZlYP/1kJbo1KgyNh/xFUkHJixXTO+J4mYmQj6QcoHNapUX/Dv8fVVtAfpqUHP0aFFN6+XyO5Ty/BX+vBSCijZmaO1W6p3+Nsp+UJWBigcUD7wTDygJgHfiVmVSxQPvxwMXbj8SDNRfftwMbDS9fDcEHepV1roR5YZp/vor+GGFDzbNbo92DZxEgN1t/B6cuxGGDo3KYfGUZlkk0U5cCcSEBXtFReGnEW3x+04fONoVF/BISs4dPH8PbetVxIAONbJIlEn90xXKlBR9tTtP3FLbrBjy2oWHsVh/MURWr6+uudjTyl7WTlXtZG1eDa1J1+dhCemYf/w+kozkKNAWoBw8+xA7jwciKfU5HO3M0bNlBdwIiEZkbBqa1HTAnaBYpKS9wJPYDGIwJjgaedrjQViiaO2Y/Gkt5M/3ljCOQfekpXtx5mYQqjnbYfHYrohLTsOQ2VvE5TAh4GBtXEuE3MBQs9KsWhnT52tdzPeEvVIbW9V4/aZFCornXm6/ujZkgrb1bDzkKyS45JgxCQC5lXW56+T6jJHrkzOvMQkFnl8fquBGWCIo3/fspWHZP33Vf+k+zDrqL1tFoIu7PdpXtlG7hawer9zng7UHL2dJKvF5InHfZ+1rq70z0p+9wM/rvXH0ckAmiSYnZU92rYoOAurd2MNZoGu0BcoBodEYPn87klIzEhdsxVk0ujMKFdDecsUxMYmp+GrFAfjeD1Nbv9TfTV6BUd3qo3dzD52PKFslyLtAIrjsGtuWRjV2hotKcljXXAxij5y+idT0Z5i1dC++GtkZLRpWwVezN4tWgKb1KqFwoezLqPJ3a+eZW5i38QRevNL9PDGA7tygCsb1bCT4GwyZ9E7ju6e4uYlIqP42tZsgumXwzcRAp8aVseukH/j8kPODSIHFm8+J3za20xAFdCMgHJMW7ROn+/bzlujcpIogjvz8x60Ii06ChOpRRRcxcdChYSW1cVJgT24JCdkjoQeexCVj6E8Zz5Jq65Hqe8UQISf9yETas1evUbJoQUEKKIcTx5Aflc8VDyge+PA8oCQAPrx7oqxI8UC2PRARmyz0qUlUFZuUiuj4VFR1thUkSJrGYHL0rONIf/YKYdEpWP1tazjYmGH4z94Y3LUK6lW305o4UIVrs+JhbWmKW4ERsuTDpARAZedS+LRDLUEgmJCULrgAalbSL49FzeJfTwUaHVCrXneBvHnQqZot2lR6u/kPi4xHStpT2FpbwKxoYVGZyg075h+Fzf8oLRgzHxMUfWuVeacQzNikNAyasQnhsUno2qiqqFYS+j91+X7BWj53REeD1UvNa9rmfRMz1hwzeKmqQWFsYpqoprNqZcgGdfLCyF71jU7a5KQ1QduaflzljZ3HbxlarvjcmAQAffDFzB1ITNFfxZYL1ef5+X0b8PVGhMcYRkDISQCwyjns521ZWnt0OUPXnIQcM9CQ2xqjr/ovndsYtI1HaQuMbOycuWxd1WPV67KxNMPqKb0FoSmNlf7xi3dnCcQ1fWFXwhxrvuojkDaqpsrBwb8zgP9hcBu9rTe8jyTtZPuOPmvs7ow5X3QQJITa7AhVE3zD1JIWsh5olUF8S/bwLC0qxfps634f2JWyRL0aLiASYNHqQ/jtL28EPYrC8P4tMHvqxyhiAHWjb34G3ocu3sPMP4/pDf5V56hTuSzmjeioN9HC8ZpJzdF9GmBgx1rQ9a6jggqfCyZ+vKqUwXdDWwm0gPQOImx/3fe94VDKQsD8+X2nNK5EviklFyVYf63KDkJJhi1H9J2UFFBN7ElEo5duhwoEAG1c30b4pH0N8d+q59GHAOBYPpM7roeJ1pAKpUwRJQhr/0bejz5CkwolUddJvjKMsc+TMl7xgOKBf9cDSgLg3/W3cjbFA+/MAwzqTArmx5HL/th99jaaeDjjgt8jdGpQGW1ru6kFTv6P4vHFz95YMqW5CPpHzjqG7UcDUNy8MJp5OWDxlOZqxH/cGLD6R6ZixseqhG0MSFjNIOTQEKu/tHHhpmjW6Paih/GPfVdgSH6MOuG/nAwUDNXZNQbW7avYZmEAp272qs0nEB2bjIE9G8O5bNYeSemc3Gxyoy4nSbDWJxhnH8QavVwmKQbWLQuvspZGHyv3AEqbjVy4Q5BGSf3/01ceEJXMbwe1Qvu6leROlTlOLoSd957KEKWtLUS/KvtWDVnlcqVEkoiQW2MtNxMAd4KeYNiMDNUEOSaXA0C1x9fQvEUKF8BvX3VHFWf1Cra24xiwD/xuk4AkGzJDCQBVKLKhuaTPdc3p7R+FLTKTYww0KcvZw8Ne72kP3o7E9uvqVXFdB5QyK4TJLV0z2c6Z/Pp65cHMAJIBWDNPF1iamWDn6Vvi76zqLx3fDZWdbES197s1h3H4kr/aKRxtiqNOZUcc8LmbWdWXEDa8b6qmysHBv1tbmGLNV71RSoOdXzqGgeXoRTuFLKFkRCZUciwlKs37zt/B83+QMC1rVcDMoe11+ovIpDsRhpNChu5zA+cSGFhHf6sQFQD2eftiYM9GqO3hggvXApA/b17Uq1UBtlYWgkvGWKP/6YeN3r644BecJfBn28bPQ9rCw8VeQP4j45Ixedle3H2UkWjkO1xOm5NqAoCs/r9P7yFQLXxvUvp27+nbAuXGdjb6nu8n9uezws8gn7+VZP0f/MMWMNlpaV4EW2Z/IuD6RM4t334BfC4WTews+vQXbTwj5iE6Ye13vVHeoSSWbDmLNXsyyEGlhOKVO48xavZOkTyQWoII9SfHANtDerasjimfZpAekliU7Vly3xtMzm28EiI4dixNCgh1gArWpmjtZoNiOsiAjb1/ynjFA4oH3r8HlATA+78HygoUD+SKB7iJtS1hjnO3HiIuKU1Uibo2rIpmNVzUgn/CpbcdvY+B3xxCizplsWFGO8xffxWVnC1hb2UKTzfKXr2FoHJj8tXiAwh8HIvypUvgxxFtBJv/N78dxhGfgMy1GwogOFCCELPXkb3BRCiwouhgYyE2N+zX1mb7b0di943wbFesuFHuUNUWnTTkvwhL3br/opCmci5bClVdHXTKRXHT+fW8rUKCy7qEOa7eCkb9mhXQobmH1k2sXEiy5vUSWju+mQscS6hXDHPlIflnEiaJCCPm5vjXMV1RkqRUc7eJBNLvX/bKUq2Uc2655HgSMRwDGiJASIqlz1SZtOWsQ3MM5Rrn/3nK4KESlFbXM+j/KFqgFUjsJdfkEPYxMODGnZU6uSZVIvWNJ1KH6yVBmRwzxIEgF6Ggei5tMogkxiRjvxzCPs7F6j+/Dwza9dnpwBhsuBySKV+nb2zh/Hkxqkl5uFqbimCO3Bc3H4SLQ1Th/lEJyRg0Y7MgyjQzKYRlE7sLWcDdZ/3w8x/eme+jAvnyYnzvxujWqBoCHkfji3nbkZyeoVCiKxhfvP0s1h16q/rAoHDl5F4oa1M8y9KZgP1l22n8eeRq5mcMcr8f1Fogdo5eyfg+Sza4Q20hJ6jNjOFLMPTc1HWyxOB6WUn7GISmPX0u+DR8bz/CwAm/oahJIdwNDEMpq2LY8OsoeBrJMcK1SAg3Jlh437QZ/bJwVGdUc1aXevxt93ms2ncx85CRXetjYDsvvZeomgDQpV6iqhTAd1XvltVR3dVOSK8evuCP09co0ZjB+k/lky961EOePHmwbNt58e5jGwFlAEk0yMQyK/00VvDJObFu72W8fpPxt8Y1nNHIs5xImj+KiBd/4/e2hZeLSKYnJKeLKj7fscN71BWf/7btgkAVka+HCAImLAwZpWq3+T5Gdfti4PeqemkL1CxjAWtT/d9BQ/MqnyseUDzw4XhASQB8OPdCWYniAaM9wCCfVarCBQuITerGo9dENeJWUCQ+a++FRtXVSZpIJjfg64No5FlakOhdvBUBmxJFEJv4FOP710Atjb5YbZVJyqQtntwVf+NvDP5hK8KiMuCorJpR05gbJX3GasQf+6+Isdy8sDrCpMTK6T3UNI+lOYxhCtd2XlYQ6ziVENJVmuj+P7afgZ21BRKS0tCjfW2ty1at+vv4BmLEtDVC3snV2RanfO5i2/JxWTazxrCSa57UvlhhfNnSFUUKqm/UohNSMWX5ftx+GInpA1qIzTVhr4mpT9GwWjlM6ddM6IhLRjKzhVtO4/r9MLx68wZVy9mKgMHeqhikzTAhq8sn9hQQWgYj1Mwe1b2BmIIEaNtO3sRG72uiemUIGSC3h52VqJ9HtsWqnReF5rUhyy70X5pXLjeBaoVPc00MzqcsPmBU8M85Kjpai8QWN/jajMRvXy87lKmKYcgX0ueG5mXSjj3HUpAgZ159LOEMcib/ss/odWojLNx5IwwH/OTJ/smt/vP6qG2+/Kw8TgEG+b1rlEZzV2vx/WACgMlJmkvpklg2oQf43bjq/xijf9kpqrJuZa3F30m4N3TuVgRHZgRgmvwAe87dxg9rj2S6XFugyUB2+PxtCNOA8rev64bpA1pmIRu8/zhGQP/5vNCYcPh2UOvM1q6FW07hr6PXMs8554uOaOZZXuttT3z6EnOO+oNBXk6tu7u94FNRNTL+f79wB5atP4qfJ/dG26bumDJzI8YNbotpc7egad0ERcMBAAAgAElEQVRK+HJ4R9mVf4lkccE/77I32nRU/1mApl+kdWlrnZCjdKJKoCfB77X5jOgnJvF0IYOqudiCCUQJoaFtDioDDOlSG3/uv6rWssP3JUk0iSSQjL8/jT3L4ejFgEy+Cv7+8rf39NWgLJwoRC2wzYByg3LtXFAsDtyORBMXK1wNicfQBuUMStTKnVsZp3hA8cD794CSAHj/90BZgeIBoz3wMCIO6w5eFv39rmWskT9vHizZcVZAC7mR/aR1TcEDoBrwvnz1RiQH5q67gk2H7qG5VxmhIU8lAK8qNllg/1yUFDzVrVZWsBIzeGdwIW2GDp67h2lLD2auXw5U+9q9MFH5JQzTw9UOl+88htA8nt5Ta6BkTG+vNkdSUm98swooqEKCx3EHjl/Hq9evERwaje7tvGBvkxVyHxmdiIETlmP0wFZiI0s7ffEuNu65gG5tamH0t+uweekYVHcro3ZqwicXnwwU8EljTVdV7fi1QAFjpTnZWorgQZXwqm2divh2YGvh15O+gfhuzRGkPlWHqku9r9+vPSLg/oQbfzeoFb5edUigAX6b0AO2JczEBnTMLzszgxyek/Ny8/1l32agrJamqUpmGbpmbkT5HBkyOc+ToTmMYe0nxwATDtL3htd75II/Zqw5Lhv2r7oebson9GuM3q3dRaCoag/D4jB92SFZ/AfarvHjNh6i11cif+OYnK63kUc5kZxRhasTqTF77XEcOHfPkKuzfK6ZADC2+iy3+s8Tk3Rz7rEApDyTJ2knBa+SGoa0eIkTg/++FxIl+vxpDKqrONlkcmVIgSjfv2wNKFY0I8lDUkC2DUjfGU2oubZqvnRuXWSDK/f6YPmeC5n+ZY//rGHtRaKAQeW4xbuFKgBNtVVB2w0z9h7ouun8zRlYpyxqO6q/NwMeRuLXNYfQv1tDbNx9DoN6NUH/MUswYkArXLkZhO/H94C9FpSDtvMwiTl340mRpJH8ze9UefuS4t3EZIxkuoJ/vicn/7YPJFyUjO0WKyb3RGmrYnqfaSY+xy/Yg7/f/I154ztm8j9oO4gBOqX/Ltx6JN4VDNLrVCmD/u1roGp5W+w/cwdLt54XVfpeLd3xOCoBJECltarrign9GqFEsaLwvhSAeetPiXHkAJg8oKloOfl+xRHcDY6CnZU5pg5shhpupUVrAGX+mLwk8R8RAuTjWfDnKTGWrQQkEhzYsaYYY4zxOfX2f4Kj96IECoc8AGOblhd7DcUUDyge+O97QEkA/PfvoXIF/w89QIj/ukNXUKq4KZzsSuBucCTuBD9Bl4ZV0aCaOiSTP+QbD93DlwtPY0i3qvi8W1W0G7VTMMYfWNIVFZ0sRRChGkhILpX6pyX2YAlOLf1735k7ohXArqS5CBop+7X8q+5C4kiXEQ65cMNpkPCIxg0dmZO5KdKs0N99koxlpx8g/YXxgTTnNiuUHyMaOYNJAFV7EpOIzXszNtSEao75rI1WaGRMfDK+W7AdfTrVQ0xcMurXqgALsyLoNnShQABwc+viWCoLJ4AxcGTVdekjAFStRvIYL7cyYCDwx6EreBKfLIL5tV/1EXBTqbpIwjImgy7dCRGM/xxDhv+5G0+If5exthDPz+nrDwSEuU9zDzVyMwYktSuVgZtjKQE/ZrAxrFNdDOlYJ8vtNYZxXs5XVhvr/80HEfhm9SHM/aKjqNTKMWpnS+zYhsZz0z64s5fYkEfGJGPFjgtgwionxue7oUc5oQ9errQlgh7HCWjwofP3MqHB2Zk/o+JXAf3beoqA3dc/DJsPXxetOjkxz4r2GNqtLhxsioFtHQwyjEESqJ5bMwFgTJBuTPWf50x+9lIQC0YmyatsSwkA1YCd8+h6vjPfiSoBPv9GRvl+rTII19Kfv8SYRTsziQElhI2z/dvKK59hBuxka2cAyv9RvUUyBrLzRnRCvaoZvfWaAT7f0yTpJOqHRpTWZ7M2iz53miEuAY7JDQ4AXcSMDx5FicRo19Y18SQmCXU8yuOv3efw6/efwrSIPAg5E5eLtp7BnnN+ahVucpN0rFcJTGCqEiHyu8CWh4Ft3ybvGDQfvHhPSCwmp6k/E5R0HNOjkdGEojn5XknHaibU+rX1xLh+jbIkCHPjXLkxB1t2yNkREJWCOo6WaFmRv3e5MbMyh+IBxQPv0wNKAuB9el85t+KBHHiAsO1dZ/zg5eaA1KcvRCDbr7VnFhKpmISnGPbTUfRt64bvlp/HoklNcSswBmt3+6Fb8wr4ZmjWYC5zs7v6GLYfu4kBHWpiTJ+GWLX7oiAuYgsAFQBmrT0uCAFZkajoZC1IjmxL6g7+pXlZuTnqcx/nbwajuZeL6GvUTEAwcbHoxH34ZZOsisFr5+p2WeS+SGZ27Jwfzl0JQHLqU/w4sadg/9dnT5+9wLQ5W3D41A3Mm94PJiYFsWrTCayaM1RUejSNvcjHA95WnOTeZkousd+5rGXW/n9C/0cs2CGq+tz8zxzWTrBYT12xX1Tzpcofx83ddFL4UwoUJFgy+4t/Gd0F36w+LHqeyRLOnlMSm/06tquQdlStNvZoUh0TejfGCd/AzB5jXdBZ9rNO+fUATvsGyb1cveOYFOrT2kNts8nN87erD4lWhyn9msvaiMYlpuHzn7eBFXfF/l0PaCYAQuPTRf8/ZegMWWkLE0xqUcEoGbJlZx7gashbqLSuc6hKbUrfH2msvgQAA/yRC7aDQTyNPd2Lx3ZDDdcMBZPQqAQhpUlCVhq/b+zrJzKLRgh/z2/+QEJKukgaspWHZIOaagKqqALO1fvb9eIYGtUEVGU6z/sFi+OlPnPNc2rzQU5VABj/NalghX611JFPPNcrEiQu3I7Vm0+Ktqrb/o/x46ReQgVAjhHJwACfiQ0a3+N1qzhiYp8m4r+1qSAwAeBe3g4talYQxzBZ6nPnkVaeAMozEs3Bd51k5Cy44h8q7h/b5qyMrJbLuS6O0cb3ISkAyJ3jfYxbfjYIxYsUQGhcOlpXKoXKtubvYxnKORUPKB7IRQ8oCYBcdKYyleKBf9MD3lcCRAKA1Xf2aw/pUEerdntweBIGfXsYS79qjhOXQ/H98gsomD8vNs/pgLrVbHWS3vFapBYAkgrNGtVOEA1xE8MqP/v2h8/cAbLoL5/WA25Outnzs+OX64+pEx4EshJnxyqWMsOYJuVRQAP6z+TDRd9AzF2+H/O/6QcXR/1s6gyQg0Ki8VEe4PyVAEz6aQNiE1IwaVgH/DChh1bkQHYJAHX1//P6VRMAUpDCTf+kpXszq/trpvbBgi0nBUyZ8mMrp/SCf0g0fvrjqCCCGt6lHno1dVcjPWPi4NexXUC2clbKhs3bJuCyRAdIhIBSjzErzUvGdRN8AtqMLSJknc6paYOiS3MyCcCqLX2gjTBN89xM+Eia2Tld179xPKH9hJOTJOxDMxKW5c+fV3Y7BCXTSFgomdz+c13IHUP+kPvOUH03aCIAVFsANM8XGZuEj3/4K7OiTFWU5RN7iAQajagafh+lYFxVASD92Qt8OmMTgsIzEBpsJ1g+qYdI4l25FypQARIPAQNdJu+I8DlxLRBf/rYvEwLPCv+6aR+LIFVTSpDz6lIdUL0WufdBl79tzAthXFMXAQ3XZkyYrt9xBjfvhmJov2aCXNWQcgqDcKKMlu8+n9naxMTJdwNbiwRAaFQ8xvyyy6AEoq4106eN3J3x7cBWasE/2wzYLuUfkqEQwPvxzcCWeuUY/YMiEBWbhEZeFQ09kpmfS3w6JOWkRCDRNXyfrpjWA+TV+ZAtLu0F2IpXxc4cxQoXQMmiBbOg6j7k9StrUzygeCCrB5QEgPJUKB74j3qAlZ/jV++DrMck/GMgp2qS1N+csY0w/Gdvwe4/vEd1/LbtJj7rXAXuFa3Uqu4k+vp2+WGERiZgxqh2gjCI0F8G+U9ik0W/KTkE2CfdvoEbvltxRJCCGcMuLNfV3NguOB6AO5HZk/0zKZAXXzRyhluprGiEDbvOZbAvF8yHDs09YW6aUZ3TZXfuh+GzSSuQnJKOWVM/Rmr6U0TFJGPEgJZag/+cEACyn/bz+llZtbk21RYAKQGgKiXGloCfhrTFxKV7M6v7hQrmE1UwbmqHdqqDfi1riIQPIcM3AsOzEJix53nonK1Ie/YCHetVFsR/qizphuDFJ64ECvI5buaza/bWxcSmWA6SRO45cmNdmuciDFYPH5ncpamNo5zbL5M74/XrvzH0522ZBJvZmuwdHES0DhMwl/wy+s0NmdQqpDqOcn27b4brZOs3LZRPVJZrlsnKhm/ofLwflN88/zBW572xK1ZYJAal4FWTtI9B5+KxXQW3imSc9+KdR5jxp7dgopdMFQFAv2hW8pvXcMGsYR1ED/cX87fjemBGO0nePB/ht4k94FkhAzmgqUTAv5HU08LURBAK8vsomSoCQLWdQPqc6CAmD7S1dKn6z+dhHNZfemR0gtXKtCC+aOgMh+L635uG7pXq5/TP8t0XsP7wFZHoYLDesHo5fPNpS/H79iAsVvg2PPatdCFbJbo3qS7edWx/02dmRQphfK/GaFfHLTPhzXfUX0evYsUeH5FAVzW2X8wd3lHwomhadFwyps/dApPCBVHZxR6D+zQ1eKm8v9OWHBSIt0kDmuDVqzeYu/6kIMH9ZWJnQegq12LjU7D94CX061IfRTVaKkIjYrHr8BV0blUTZezkE/7JOfeD6FQcuBOJpy9eY0h9J4UQUI7TlDGKBz5gDygJgA/45ihLUzygzwPclN4JjhRVUM3gX1Xqr6Jjcbx8/TcSkp4iOe0F/vy5Hbq3yArHVGVLl8jXuPnacvQ65v5xMrMCRegkK1WscpFYiFrnrmWtZN2sveduC8SCtPHVdVBOev/1wVMfhcWACYATF+6gT8e6GNizMfIaIDU6cf42zl4JEHJ/x8/dhnulsrh4/QGmj+6idfnZJQBUZSbXnJgbVAb2Pv/0CjMBMLhDnUxpMG72fxjcBi1quOLTGRsyN8RkLu/WuBpa1qwgCKE4z/rDV7Fqn4+QlipSqACWTeieWcHcffa2QAsQ9UDugDE9GqqxpBuCFzNRNGzGdjXGalkPxj+D2E4xe3R7NPTQngSJSUzFrL+Oi2RIU8/you+XldA1By7h7M2HWDyua5bvAqcmP8GIWTuyTbineQ30d69W1bHjuJ9BGUO510/eDAYDUjVQrnqBnPmZ9OH918VSLmcOfu8JVyYPyLkbwXIOgbYEAA+8GZaInTfCEZn0VCQCmEwxL5RfEMqRVZ6tMNk1vhd9gmNx5G5U5vz8bpUoWgCNypdEi4qlQK4NyVSTaNLfWJmtX8UJXpXK4GF4LE5ef6DGzK66Nkeb4ujcsKpQ0pCqyNLnfC/3bu6Oo1cCQJJMyXo1cwf72af/fgAhUQmiIk2SVtVAlGt4+uylVulTdxd71HYrg20nb2S2G0hz65Id1OZPKies9XmEpKf6pTh5LH1Y1c4cg+o65uj+aK6D92v1/otYsedCRvCf5yMM7VgXg9p5if8mASBJ/CQFBB7P4H/ix02FzC3fVadvPBCcOPdDozPRAzyWpKed6ldBw2pOasoKRGMQ+cHWKVVVAV5j85oumPZJC63vEZ47KSVdkA/63grGHzvOwK5UcYwe1BqlVUhkw5/EC+4GJwcrkYhasuUc1uy5JAhGh3TxEuSfxy8HQhMhI+eZ33noMhKT09GnU10ULlRA7ZB93tfE+6h5gyqwMM9dGVki8TZfDRWV/7pOuZtckHPdyhjFA4oHctcDSgIgd/2pzKZ44L17QFXqj5ugkIhk2JQsgv7t3cDPKpUrkQX2L6Ckq7yx80QGezWtfztP0ff/UZ6PxAZm7R51aLcuaSFWkbmZo2wdg47R3Rpgz/nbQq6Qxs3rIZ97Qi/bysJUVMdGdWuASo6lMs8tt5dXm7OLFc6P8c0rgHB6VSMslQzV2w9cxNjP2qJEcVNZ94pJgwHjfoOjQ0lYFqNu+DN0bO6ZqQqgOckx/yhsvvpY68Zd3wlVtck1xx257I9vVh3KhBYzOOe9FRWzN38LVQD+jVBiEl9JWtIMThhsMMCgcgRbRriR5kaX/f8vX78WZIJt67gh8HE0tp68mcmsXcHBSrD9bzlxXVTgaIbgxYLhfNMZoVNtrOkjg+RcUhKE1TRWVjcf9xW90G/eQJAeujpYCQQEkSrabO/pO/j+9yM5QidwXlbrfvqiDRq4l8PSrRkb+5yatkSaVDXMKacCkypfDmiC5y9fY84fJ7J9/T1bVMf4fo3w02pv7D9zV9Yl60oAyDr4XxqkGYAaOi2fLyY/pe+Y6nipcs0+dgnOrzlf29oVMe2Tlhi/5C1zv6FzshKtTUKOiShn+5JqiQdjEgA8LxMwRAOcC4oRBIppL15loicK5M0Ds8L54W5fTPT8lzKTR+LHayc5bEhEPL4d2gpHfPyFJGabelkh86zeU4aRpIiqKghc2+6ztzBv0ym1xAiT0j8OboN6VTJIElVNtZ2Dcw3uUFu0xvHdIhmRGlRTuXwvVO1Y1XYDOSR3D0OjBQ+Mo4MVQsNjUczMBMP7t8CJ83cQEh4L6xLmQl2GKLrPf9ompPwoCcrr5L+TU59h2dRuAgWgamxZ2rLPB3EJqTAtWghhkfFo4OWKgyeuw9baQnAs1KzujHuBYSDhYrP6lXEvMByWFkWRmvYMjqWt0KZJ9Sy+iYhJxaQFp7HvdJAgAv5ueD0UNcnKX2PoWVQ+VzygeOB/wwNKAuB/4z4qV6F4QHhAm9Tf3PGNUbCA9qCI1YLH0UlwtC0ugiPVjT0Dh/njOoISgNR4H/LTVoE2oKYxmcK9KjtoJcBjxYYVs+eUaPo7gxk7NjFVQFK5ebYwMxGbWepUk/26d3MP2BQ3FckCGpnCyVItpyqledv1Vf+ZAFi0+iAu3wjCl190Qm13Z4NPDTdyKalPce6KPxatPoQn0YkYPaiN0LEuogO2+fu5h7gYbDzhHPtqv2zpKpQLVE0bPFjfwgn3J8pC6jXWHMvPx/VqiAt+IaJypmrcKNtamiEs5i3UlsmFuOR0sXE1lADgXGShHzFzB2ISUg36VxpgKPjnOHIgjF+yBzM+byeqgj53QjB/VEf8tM5boBn8giIwqnsDdG5QRet5GZR8teQgTl1Vv2bZiwREEMPg38k+Q/qMlcCFG85g85HrxkyjNpbBP/k1NAMBDgoOjxcyZNll4WeS7ruhrcR3VlN9w5gFS60JVJWQi0wgX4C2AMeY8/5bY5mEXLjltKio69KZZ0BZsaw1pvZvjrUHLoGynJrWvq6bkMmcveE49l9QT5IULpAfI7rVR+9mHoLQb8icLXgUGW/wEhmYUmlg1b6LAi2gakRSVSlnIyRhJaMc6I+D2xqc910OuHLnsXhOSAK5aMNp2JY0zyIvKZ1fNWiX5A3ZakYVgB2nbqrdD/KSkMBPVVVB9TrO3wrGxKV71ORR+S4kZwnbLnifL90NRWLqU7XLp3LO1H7NRVL68EV/8a5hcvQjfARLcxOQDJWJFb47JWMC6PLNIKzdcgrulcuKynul8vYCHcZAvVeHOuI3QlLKoS++GtQ8Ew1Qq5IDFkzopCa5Kb1TVm48Iar7bD8jlJ9ytWxVY9KBf2eyISI6AQ1rueLCtUBBZsskkWmRwmJ8zw61UVBlrZGxaeg7dT/OXMtoQcmfLw92L+qCVnXLvsvHQJlb8YDigQ/YA0oC4AO+OcrSFA/I9YAhqT9316wEfaw0sFq7++RtUZk4eP6ekCf7blgr/Lb1AiifJm38w6OS8MXMHejQqBKmfdZc7rLEuJS0FyIxYVa0gMG+VI7feSMMB/wimTsw2swL58eEZi6wt1DvT42MTsS4H9ajqEkhzJ76MYoXK2KQlIonn7VsD2Yt3YOSlmaYOqIzBvVqrHdNL169AQkAH8VlsIAbY5VszcXaNU2q/rMnmRtTyQh979SgCgIfxwjysXx58gh0BdmybUuYYdvJm9hy/Lpg02ZQw/FtalcUSAGSzDGgn/HnMZy5EYRXb96gYhlrjOzWQMiSfbXigDgXN9rfDWqNX7adEeiC7k2qYfLHzfSy7/NZFG0j60/KqjZLFepOjavonZecF1+vOoQpfZtho/c1UYlnUEbCQnIb7Pe5IyTQ5o3sJCDC2kwbC7ece8TkVf92NfB519pZkl5MAizefA4bD/vKul7V8zGhMGt0OziUstC5DCbfxszbLXg45BoTKl2bVsXYjxuqBRgMUpiw2H78puy1arYmqPKC6FuP1EZEAtHs2iW/SJDEtHdrV6Smv8Sf+++gQ6NysLeWh94x5rx8bgNCo7Bq/yVc9Q8VXAeidaBYEYGS6dvSE852JcUzSjTKyn0XBaKG3yN+t/q28BRoGyY5CTHnd4YtT7RmNVwwomt92FhmcJLwXLP+Oobtp25qXSLvH8eSh4MtBGwlkNpfLvhltF+QGI88AQyWpy7P+L5yrQyQSTCoakwiUtKyac3yqF7BTpz/qI+/CFDrV89aSTfGbzkZq5nc5PvFw8UeS3eeU2u5kAPN5zrkJHJU18t52e+fL29enL/1UC1xoHld2tQDOIbf/zMX7+Gq30PEJ6aiS+ta8KrunIk6kBJmTPA1cHfCih0+4phZo9qjRW15ygg58TETfzNXXxLkvyN7uyMh+Rk2HLyHBRObYPTHHmJqKgVtOHhXcAOZFlFvK8jJuZVjFQ8oHvhwPaAkAD7ce6OsTPGAbA9kR+qPm6/x8/fg8p1QUeVv4eWCWWtPiKodOQQmLNwrqhqqElZf9KyHIV1qy17XzuOB+GTaQTGfc+liWP19a9SrbqfzeAbQc7z98TDW+ACak9YoYyEIqlSNEPmwyDis2nwSDnaWaFy7EpzLylMseBwZh58X74LfvVCsmDUElf8h7dJ1AexpnuMdkC30QttKNujuoQ4HZaAx9tfdon+4Z9PqWLzjrAhKJIZw2TfiXx7IhMOuE36Y9+cpvT3y5UuXwLTBLUSF2pBJ0N1bQZHo3riqaHVgRXpSnyb4+Q9vxCSlCYZvVhH1GZ/7Vbsuil52ia1d13gG/i3rVMCwbnVRulQxndMyoLpyJxQz1x6XVa1n0qNPK3d81tkrSwVQ20mIpli08YxI0OkjWGTgWMOtNL4c0BSOdpZaEyq8NyevPBBrpUSiPiPShwgCEjNKxmvdc8oPs/84qfPeMjkzY2RbEfBk1xjw/7LxGio5WSI28SnK2pnD914UPu1YGVYqBHSJKc+x3TsA/dq7oZAW0jaeX86Y7K4zu8dpJhHYpiMSBV3qZ75zszu35nFsIwmJSECTGs7iOWYyiQkrKSFgzHn4m7By1yXsOH4TDT3KYXAXLyH/uuCv0zhw9i56t3YXvxFr9lxWG/Pi5Wt8tfiAQJwN6lgLAzvVEm1I01cewOFL/jqXQAK/rz9tiSbu5WXJfvL5PHjxLhZtPa3GG2DMNWoba+i9S4TZig3H0KpRNVR0fvsbp42AlEof4/o20psQP3bWD9Yli6HKPxKT0ppI9Hf5epBoL5Bj94Lj0X7kDoEC3Le4q0ABDPn+iFoCYPNhf5EYGNCxEkw0EGhyzqGMUTygeOC/5wElAfDfu2fKihUPZPFAdqX+pL5oTtirpTvOXn+Ijo0qYXDn2plQRelkrOQZI1kkZAJ/8kbbBk5o5FkaW48GYP+ZIGyc2R7FzbX3kpKUavnZh3j28rXRd7lgvjz4vH45uJdWD9TYS8nqPxmb63i6oH7NClmq/xwzZdZGDOvXAp5VHEV/78pNJxATl4zeHevC59p9nL96H/Om99MJ/eeCCf0nqdbL18ZJF7LXdmDdsvAqmwEtl0yS/qtf1RENqpXDtN8PiGrg0vHdMon7jHbUv3jA4yeJItA+de0BouMzWgKsihdF3apl0aFhJVR3tRMJjfdhXA835wyqg8LiMgnymPCiAkanxpVR390RDEDkGoPrew+jsOf0bVz0C0F4dFJmwM7rJoS8XQM3NHB31No+o+88DGyYCNp+7CYY0ElzM9guZ2+J1nVdRUDH88gxBnJnrweL+R48js0Mlnj9TCJ80r4GKjpZ67w/IZEJWLf3Ms74Psw8ludu7OmMfm09dSZMmHT5c/9dxCY8hblpAVy5/QTmpgXBALFY0YIY0dsd6/beQTMvB3j7hKCaS0mkP3uF8JgUONqaIyo+XQT6dlZF4e3zCLWr2uD5izeIiE3FxVsRcHW0REx8OsqXtYCjjbn4W4s6ZQUSiffHurgJ6upJQsrx3X9tDHkqiOQgGSb7ssyKFEZcUpogb30YFieCPnKDEG3StKYL7gY/EdB3N6dS4jnjbwJNIrQ74xuEwZ29sHyHj0CwUA3myIUADOhQA6euBqFUCVPxN2nMt0NbClRZnWplYWNpigUbTmPx5K6C8DI8JgkjFmzPIu9HFE/7epUEEakmya0c/zNR9jgmURADUurvz8NXdVb42SbwcXMPNPEsD6oszP7rOHacfsuHw/NR8pHqEERZGWN83smfs+YfedSPW3sIIkAmASX7Zc0hpKQ+E79Pl288wPMXL1Ha1hJl7EoKydqQ8Bg42JZAfFIqGtaqCDOzwrju9wglLU1FEoWtavVqVMChUzdE+8HIAa0yyW1Z/f966TkM7loVv37ZFPPXXxX/3jKnA7o1dxHEwL9u9IVXFRsEhyXhUUQSmtcuI/iCbEsWwf4zD8XfPNysYWFaSKBvTl6hhGF+gRaIT3yKCQNqwlyHJKQxvlLGKh5QPPDveUBJAPx7vlbOpHggVz3AzVhYdApu3Y8RVfXB3x8R1bKuzcrrlPrjMYSEs5rKvn/24lOeiAGFpPFd2rqYaAkoXDBfJly4QP58gkhMH0z7cVSK2EBUq1BSbAa48Zn6yxmxeZ84oCae8v8XnMLSr5rD0c5cqy82XA7B8YDobPmprGURTGnpigL58qgdP3f5PlC6idJIlSvYa5X9I7ESe/zZYzn/636iz9LP/zHmr48eXqMAACAASURBVNwPsi5blTAXsPKNS0ajulsZnevb7huGg3fewvTlXghbFya3qAAbc3W49Mq9Pvh9rw9mDmuP4Ig4LN9zQWxQSX7nYK0bNi73vMo4xQP/tgcY6DPgYNAZEpkER7ti8KhoBZ9bEbj/KEEE9g/DksT7w7JYYRFoJKU+R6VyloiKe4rgsESkPn0BJ/ti4jPmj6Lj00UgxGQA3z1BYYnwD47H32/+RvrzV4IENSnlOSzNC6NAgbyY/Gkt0Qf9/8XW7r0M/+AoPH3+SvirUjkbxCWmChnT4Ih4wb/C9z0Tc+zfZ498njx5YFvCFAkpTzHxkyaCSJSIkc9/3obh3euKY+b/dUoE8j/8fhR2VmYY3aehmO+H34/g8651RPKMY9j7/vWyQ/h5RBsUKVwQX8zcjhkj26FWZQdxC0gYu8H7mmhH4vuN/fYtalYQrUo5NfE7tHw/TviqczZInA4TejdG1XJ2wi/8fdxw9KpoQXjx6m0Smu9+tnD0bVlDFgrBmDVTVWDqrM3Inz8vipsXgY2VhWgRYNsaZSb5W9SumQeOnfMT/f0374aIZNnLV69gb2MpiACJVCJhoJd7edSo6gSrf1pNiHzp/eU+HLsYgpXftkKPFhUw8JtDAkmzf0k3UCGItmrnLRHwhz5JhlXxIohPeoqAkAS4OFiI72CHxuWwbvdtJKY8g62VKdzKWeJBaIL4Tbe1KipIBRXkgDF3XRmreOD9e0BJALz/e6CsQPFAtjzA/tihPx4V0L3fprXAk9g0jJt3UmwOtEn9cSP066Yz2HAoo1dZ6j8mO7gqaRthxN9+3kpUfbghSk57JjYYlKXSZenPXmLUrOOi198vMBY/jqgnKofsT2W/4Xbv++LQ6UPqYPrntbVCH9Oev8Lso/4IS1QnaJLjHNaQ21WxQdfq6tWZ2wGP8fvG46jtUR7ly5ZCzWrldE7HJMDCVQcFAsDBriR2HLokev6JApg6axOaN6iKQT0b60UAsP//flSKnCWrjdGWvCB54phFOxEalSACfhJi/XX0miBiXDm5V67DhI1e9P/AAeeCYgVqo29NhyzJl3d9edcCHgt5uDE9GsHkn2og1RY2HfcV8oYMhBTLPQ9I0PADF+4KskhyXvx/sY2HfEFCSLZ65cSIQBn60zaM7tMAvvfC8CAsTrSysNWHnA9EA1y7F46x83aLNoCouGQxpl39iiIRMKRLHcGXsHrPJfw2tZtAJbxrk96jvvczCPBorPiT9K92pbJqAf2mY75YsPmUGvEg24zYWkQeiHdhPr6BIqgf0L1hFlm/nJ7vhn802o7cIRI/R37rLng0uk3Yg4GdKmPOOP0tCDk9t3K84gHFAx+2B5QEwId9f5TVKR7Q6QFC+yzMCokq2Ow1l9C3nZsI7Ds2LqdV6m+r9w3MXqcuA9aqTgX8MLw1Lt0OxYQFewWJEo3QTFZ25MKJeQxhvZdvR2JUHw8s2eSLK3efYOInNdG1mQsCQ+Px5aIzoCIBuQC0mX9UChafDMTTbMD/ixTIh1GNneGiQg7GnsxNey7g4vVAocc8bnBbNWZkbWtgEoCVsbHfrRd6zyR14nG7j1zFmM/a6FUOiE55jrne/ohLe2H0U0v988/rq/dLP4lPxqAZm8WGecn4bpm61Q2rlRMcAEzKGDJqNx/3j8LV0AREJT8TrRUSuSJlBz0dLNC3VhmwfcIYo3TY5UdxOB8Uh9D4dKRTOuwfrXCiGSrZmKFTNTtY5gKhVFBMKk7ej8G9J8lIefYyQzcegEmBfHAoboLWlUqhim1WRAklzfb5RaBPDQeYFsqqK0++iQ1XQgTTN7kXsqM9n/j0Ja6GxON2RBIeJzwVfqDPaawoWpgUQPvKNmjsYpXFvUR3fPTRR/i0ba3Me0nmeMpoDutUV1RctVnq81fYcu0xLj+KV2s1YRsJq9p5P/oI1mYFBWKljIUJeD+cSxaFlWlBFCmY1Q9y7zv9/iT5GQKjUxAUk4awxHTEpj4X31cG1zxPp6q2Wq9V7jlUx1ENxCc4XiTUolOf4emL1+LeS8brLZQ/L2yLFUY1O3PUL1dC7/XFJqUJeVJ+f4oWLiBaaHRJRhpaLxVKjt6Lwo2wBMSnvXh7zwGxhiYuVuhcLaOqbKzx+TkTGIOrofGISHyW+d3Kl+cjFDMpgFpli6O1Wymjnle2aZgXLZSFa4Pf3b1+EeKe8rnifaTxfUC/dqxii2r2b9/XUhJ569Gb6NPaHVfvPhYospG96wu0GAkiPVztBOu/98X7amOa13bBnweuieeavBJS9V/TP7zHD6JTcC00AYExqYhLfSGeMUmdgWtzszHDJ15lxTMnx05df4Dv1x4RnBUd61cWbQWS6ox0PBPdw+ZtE6SikpWzK4Ffx3ZBqeJmAhXhfSUARy8HIDw2CXYlzFG/qhM6NaicI6TCtv0XBWFgt7byevrlXK805q8Dd/Hp14dQrYIVVkxvgcmLTgs+jV0LO6Ocyn01Zk5lrOIBxQP/Gx5QEgD/G/dRuYr/hx4gbI8ogNljG2HMnBPYdOge9v7SRfTca1pq+nPBJH7nwRMhx0S2aFZpKI20YnpP0UM8cvZOnL+RwTBNY5VnYMdasj3LzeGa3bcF7L+qS0k8Ck8SG43qrlai/3bA14cwtq8nGnpq76HcfzsSu66HZYv9X1sFndDIExduw6m0FcqWttJK/MeEyd3AMAHxl2CTEVEJGP/jn/hhQg9cu/UQP/6yE03rVcb343sIrWVdlhP+AgYLHauqE+FJ/f+1K5XB9AEtMWrhDvg9jBTB4ZCOdfTeF27kD92NxL5bEZnBibYDiNLoXaM0mmtRidA2npvzw3ciRZuGIZlGBmefeJUBkxvZsZthidjqG4YnSU/1PhNCe718CfSvlVHNuxqSgKP3nsCuWAZ8OD79hQjS+IzEpT6HtVkhEUiaFMiLkPh0lCxaEDEpz+FUsohIkvC/a5Ypjg4a90O6BimpcjowBrFpzzODJl3XSD8wuVP9nw03k2yUbbseGI7ODSrj0r1QWJqZwKqYqYApt6rlKnqWGXAMaucllBzG9mwkepCZtPjlZKBIhnyIxuCMgVkdp+zdcwahB29H4sLDOJHsMUYJhM+Bs1VRdK1mp5YIlPzE78SxqwHY6O0L0yIFYWtpLuT1KJ8m1/jcsE3pfFCsWjJC83je82ENnFDVTjdxpOYx/D7tuhGOS4/i9H5neVyxwvkxvKEzylvJ43vQdn17b0Vgv1+E3uugT/k9YGJHn9G3VEMg8R8Tk/ztMNaY6GPCLiAqxeD1c25thK/6zkk0Go2tItqMbQgDZ2wCE6+SDe5QG/1b1RCShHvO+Wkl4KQ04NBOdYQSCQP5D8m+XXYeP6+6iDI2ZihdygzR8WlY92Mb1KqsrhLxIa1ZWYviAcUD/44HlATAv+Nn5SyKB3LdA2T37TxmF/p3qITAkHj4P4rH8J7VMaBD5SyVp7ikdAz+YQsSU54KIj8yQU9etA+3g56IfzuUKoYpvx6Az61HouofEZuc2QZg7MIjYlKxeKMvFm24JjZbrk7F8ezZKxQxyS8SArYltW9a5x+/jzsRb/XnjTmvJoM+eyi9z/jh/LUAlLaxxCfdGmqF7lOzefQ3a0XPJWX+erSrLQiYvpm/TWgr/zixJzbuPocGtSqK1gB9xg317pvhxixbjCVnweC6TmJDq2rUGZ+8bK/ohyUkfMjsLUh5+hy/jumKGhrM0Jon3XMrQgT/ujTNVcc3Kl8SA2obhgZTmWH1hYdgZV2ulShaEOObuaCUmXwiPSIo1l18hLuRSQaDa2kdDFR61SiNFq7WOHU/Gr6PEwXa4dmrNwItwAp4YEwKLIsUREJ6RkXRJH9eMf+zf1AvrNzy363crEWywNpUfc0M/OnTk/ejjUapqAYrDOxn/nlMLJ1kk0lpz5A/b17xnWXPNLk40p69QMliRYV+OeUNB7SuCWq+M+lA1MKr18aExnLvVu6McypRBJNbZOXi0Dc7A38Gf6x8SwiK7K6GfnSzMcfguo5aK8Sbj/kK5AQRAORDaeZZXhYSgM/G6gvB8HkYazAxwTX09CiNVm6lDF4Gkwp7bobjmH+UUddOvpBJLSqIZICxdiUkHmsuBMs6H7/D5Cfh/+sz+uf3nT4CEWBMAoAIj83XHiMkPk32953r0CX5aqwvpPHauAIY0BNJQ0Jbfcb3z9BOdfFZ+9rZQn2ozv38xWvsOhGIBX9eFb36LmUs8O2wuqJ/n+s5deWx6ON3tDfH9nmdBAKQLP7f/XYepkULYN0PbbB0y3X8sfeO3jX3b++GMX098fkPR5Ga/gJ7f+0KJztzHPV5hCm/nBEknet/boumtRzEfbkRECXkBA+eDUbhQvkwqHNlTBtCngdFNjC7z5xynOKB9+kBJQHwPr2vnFvxQA48IHpazz3E2Dkn0KVpeaGXHRASrxXeJyUA2MNJ/WHCL0fM2iHOTsI/6lZ//uNWQbxFGcASFkUF83J2IKyc8/yNcGw7GoC+bd2w4/h9gQaYNbYhymqBanN8TuDz2qptgcFPsNf7KjyrOKFBLddMRmRNdz8Ki8GsZXswZlAbrNlyCnU8yuP6nUcY0qcpRkxfg4Mnb8DBrgR2rZygl/yP82Y3gaGLAJC69+MX70YJ86KoUs5GwE/dylpj2YQeOuHhXMeNsET8fk6+kkJ3d3u01VMR4nN24E4k9t+KwAsj1Q0YfHdxtxcweDnGfvwNV0JBPghjjRX/L1u6aoVGMzl2+HwwXr16g7rVbDNZ4B9FJGPz4Xvo1cpVJzEl18Gkwq6b4Uh5Zvy6eLyNeSGxtoL58iIm5RlUkOyiTUIONF9oxx+9h8DoDDWFD9XYjsOkj2MJeRwGRHr8eTlEoDRy0xgYD67vBLdS6n3mRP2wmrv24GW4OlihYfVyaF83g+Ven3n7R2HL1ceykmq6VD00549KeYYVZx8iJC7NYFJB81gGnT087GUlGVSPNVZqla0xE5tXEO02umyb903MWHNM9PQv+bKrQJQZMiIeVl0INirRpzqnseglQ+vh51QkGPPLTgRHxusczvNSEYfPEZN5kjFRMG9EJ9Srqj9RrG8d7NEnQ//iTb5qw9jqt39xV9Hax+CfCQKy+s8Y1UAE62t2+2WOXzS5qVDcuXBDfzL668/rCAWAXzZcE6z/5A1av+8Opi85K7h8aCTL/HlUA2w96o+RM48LviFV42cck919gpx7ooxRPKB44N14QEkAvBu/KrMqHvhXPUASvh9W+AhWXusSRTB1kJfajzKJAacvOyj6MiuUsUKXplWw8K/T6NvWEyN61RMyRUu2nEOzWuWFfjfZoSVLS3+OLft8BES+deNqyJcvr8FrCwxNEHrD7Ro6CemgyQtPo1MTZ1FN0GY5gc8zgJrUwlX0ONPYxx/+JAFfzdmM1o2qoX833XBUVmC37r+IJeuOoE+nuoIzoGubWhj7WRukP3uOEdPWonPrmujUwjOLdKDqdeQkgWH/T+CqGQQ+jk7E0DlbEZWQQSrIjee0AS3QuUEVnf5nkLjgeADuRMqDiOen/GCdsjph+qxOrvN5BJ/gWKOqc6oLrGRrjgnNXPQ+M1z3Nt/Hogqq2udt8EFTGUBOg1FNysNVhQdC+phVrbsP44RCBqH0JS0y2gN2Hg8Evztt6ztplaZkZZpVXz6fUn+0MWuSxnKDzHYbbZV7JklYXe3vVQaVdSTIOE9OnrHsrDm7x8gNfunPvy6H4OyDmGzfc0Nr5HeKbShs6VA1VqlvBUVg91k/fNzSE2WsLcCWm+v3w9G/dY0ssnN8DkhQGi6ToFROEuTuk2SsOvcQ5JHIrsn5bmnObey7Vk4CgIljtplRklIONwkTfZuuhmY7oSZdE9t3iIVhu4gq94Z5ofxwL22BLtXtjOJK4LypT59jwZZT2HfuTpZkTy23Mviqf3OUtiom3ger9vkIZRbJWnu54qch7bIdEK/dcxtDvj8iuDyonFPZuQS+X34B90MSBIt/4xql0XH0ThD9x39T/WLa4rNqt/jo8h6Cpf+yX6RIDvBYJjhZsacVNSmA8g4W4vesz5QMhYApg7yEgkaPieQBeithy3YBT7dSaD9yB0Iik0V74ZCuVbHh4F1B7NunTUWs+LqFogCQ3S+wcpzigffoASUB8B6dr5xa8UBueUBKAHRoVA6L/rqGFV+3zBLQnL3+EJMW7sPzlxlVTOo8L5rUBbfuR2DxlnNCMmvuuA5o4K7OIUAJvePn/GBSuKCQHTIEhefcO47dR6/J+8RGhhrcDF6ZACD7sDbLLnyec5H4j/J/NAb03mf9cObSPZHE6NSqBqpV1M/ezGOOnrmFcd+vR0JSGtYtGI4WDaqKudgKUK+GC9o2ddd7q4zdVKtO5lHaAiMbO2eZnxvMPWf9sGDrKfHZp21qiX5UfcRlhNMuPvUAaQYgq9LJSI43qXkF2Ftkre4xECdM+FJwnNHVSdWL0SXPKI3JrfOQJI2EhmxpUDUGJ5SVo63d7SeqXdzMEjobHp0qSCk7avE/CdJWnAsyquUhJ99nIkFGNy6vs3LO9cw7FiDI2j5kM5RU4toZrP12Jgh+TKy844sxK5QfIxpl7Zdnr/eM9ccEOd7r139jeJd6IrDTZuz5/+PSI9mtFxLig+fWZnxfMLGUXUSJNKeh82g7t7FSq0ysEr1CQsucWm4k+oxZA1FBY5qUN9i+oDnnmZtBmLR0r0DESdaujhu+/rRl5vv35oMIjFu8W3AfSFbN2Q6Lx3bVq5ija/2qkn38nVwytblQ9CF3zt5TD7BlTgeUtDBB0yFbYFqkAL4fXg/z/riCJjVLC0nMH3/3QWlrUxxY0k0kAEj213H0LkHMyyr9jNHqiXAmEaTAfv7Exth94gFev/kbres54pul58QyT6zsJdB8RCU42JjBe0UPQR5IGc/x804KFMKvXzYVcoWKKR5QPPDf8oCSAPhv3S9ltYoHtHqAG6tvlp0TG4br/tEiAeBop86Mzs3Mwg2nQUkoTWNvYd82HkLHWbOCExYZjz+2n0ZDr4qoXqksTIsY7udmZWLkzGMY1LkKLt6KwIkrjzFjVH3Ud9dOALjk1AP4Pk7I1t1tVsFKBH6016/fYMPuc7j/MFLoKQ/v30I2MdPhUzcwbOpqpD19LvSWixYphJcvX2Hdgi9Q3lF/L+923zAcvBOZrfVrIwDM1kQAjCVS1IU+MKbf2dBa2f8/uaWr1l5lBoLkFbgWkpArgaC2dgY+96t2+qFQwbyIjEmDR0VrbDx4V1StShQrjDK2ZujX3g2FVMjg2CO9/lJItloRDPlD3+eaXBaqY/8rCQBDCADe819PBsL/SXKu3HM5/magPK6pS5ZAkEHc0p1n4Va2FKgSML5XY63ymqvOPxTEhHJNX2U+t4J/rkXfd0vbWgn/p1Tpo7g0uZci+DCYYCVXSU7s30z6SOskuqZJBSv0++f3Qc76+e6bvvIADl/yzxzu4WKPBaM6Z7ZepT19gVGLduLmA3WYfU4SAHeD4tBu5A48jkoRRH1M5s9ecxkL/7oqfjc3zGyHA2cfCoQAeXRsShYRATt5dVbtuCXI/pjc3Dy7A4qZFjSYACBCj8kEJunrudvhZkCMaDMgBwH/Tpv6mRd2HruPgJAEVK9ghdNregtkH3/b2T6wY34nnaS+cnytjFE8oHjg/XlASQC8P98rZ1Y8kKseiIxNw4R5J0XFnQQ/2qCYDIY2HfbFr5vOZlY3JNbmPq09tB6TmvYMo75Zi/jENIz/vB0aeVXUu25WHvp9dUBUVh88TsSYjz3Rqm5ZnYF4djal0gJ0VX13Hb6CExfuYFCvxnCvZJjgjvMxaUCm6MKFCuCHRTvgVMZakAJWcNLfv56T3mw51VJjHhJjeQh0oQ+MIRE0tD5dQUpuJhmkNRjiMzC0Vn7u8zAO6y89kkWQJmc+Y8bUdbLE4HpZVTw4x/9CAuBd3HO5/qVU5NimLlng2eQD2HjUF9WcbZGc/hxf9muG87eC0apWBVHtJR8F4f9hMuH/XI+uRA75G5aefoDkZ9mH/ater7EJAAb+C47fNwpFkp02A817wuD/lxP3QanXf9t0JTl1rUNTDpAtQ6zqu7u8TV6zfWTkwh1gIkDVujaqimmftMjWJUoBOQ9mlZ3oJJIPdm/hggUTm4igf/m2myL4lmzxlGYY2Lkyhv/kLWR4R/Z2x7wJjcXv+IWb4QLSHxWXrvZ36diTV0LRYui2zLnG9fPEzDENhbJQ88+3qrUCcBCTpZz3SVya+G1nC4JXFRu8ePkGRU2MJ6LMlpOUgxQPKB7INQ8oCYBcc6UykeKB/44HuMm5/eCJgO5VdLTWC1l8+uwFNu+9AB/fQHRuWcMgHJ6b/PM3wvD9ch9wk0Eb1ccDs8c21AoVzElvs65eW/IAkLeAkn69OtaBg20JvTfnzv0w9B+zFJ90b4ChfZsLLgAaEwiGLDLpKeZ4BxiUxdM2j5xeYUPnlz431o+6SLRyOwCmVNnUVlmTRrmZZKAPdCWD5PqP43L72o05N8fqQwBkJxA19vy5MV4XqSXnzu17bsx68+X9CH1rZm0Rkebwvnofx6/eF0iQ0d0bwsLURCQLGLQuPhkoW/lBlwRgbOpzLDxxP1dbSoxtASDHxmaZRIaSX1QRVtr8zb71u0Gx6NrMBXWqZZULfJ/BP9drbJKESJBBMzYhPDajbahUcTOs/aoPrFQkYCWFFlV/MDieO6IjGlYrp+Ymyn5SDceQRKAqAoCyfYTX92rtCkdbc/EcPgxPQvcJe3DrfoyYn+oA+xZ3hXnRgplQ/x9H1BdV+4BH8fjk64N4FJaEuKRn8HSzVlPgYZX/ixnH8Mfe22IuthQcXNJN3D8WCagi8NPvFwXPgVXxwoJHgEgBtib0bl0RdavbigQB+QmYqFB4AIx5EyljFQ98GB5QEgAfxn1QVqF44IP1AHvhQ8Jjsf+YLxrVdkMVAxJ0JBViYoGbiRsB0Zj261lMHeyFxjUctJIjGbvBVnWUvv5UsjST5d+ulAUKFtBfoQh4GIkB45aBaIfStpZwLG0FW2sLTB/dxeB9EdJsl0OyRWRm7OZU32KoH772wiPZTP3aSPNyu0LJ9WqrIL6LQNsQ9NzQjXwX127onKqfE67cw7M0WuuRjtt5IwwH/CL/Nei8MeuXxlayMcP4ZhWyfNdJerfs9AOkv3idnWlz5ZjSFiZCOo/Edpp2LyQKO0/fQkr6c0EKSA14IgCMbavRJCXled5VEKwruabLWca2MuhKErJ/fPnWG3B2KCZI5cg4b25aUHAptKnviJZ1MlBX7xPxIfnA2Hds+vOXGLNoJ3zvh4kpipuZYOXkXihr85ZI8tT1B5i8bJ9AjElWp3JZzBvREYX++a2JjEvGrL+O44JfsCBHnNinCdrWdtNJEEgFAInhn6z/4/vXQK3KpQQkf/fJB9h48J6aHKFU7Se/SYdROxEUlii4TDo2LodZqy8JnpNW9Ryx/3SQWCI5eD7rnEEgu3q3H/acfJC5dtXWAc1nhzwDJBOkMSlBIlWqqUhzKDwAufJqUiZRPPCve0BJAPzrLldOqHjgv+GBi9cf4OCJ64L9PzI6EbWql4O5mQka13bTewEkDfrs28MoVJBawVWw/0yQ0DGuV91O63FkhF7r80hocxtrudGfGhWbhGNn/fA4Mk60C5AI8PcNx/HjpF6CANCQGbupVp3P2A28vrUYS+6lCY19V0FKA+cSGFjnrTTWk+RnAobMimhuWk7QFLlRnWWwVK5kETRwLimUCJ69fI25xwJkE73JSWCQAHD+sQCExKfnputyba6C+fJgUF3HrKz7r94IGL0xvee5tiiVifRJ5zFY/fPIFVH5v34/DKN7NESxooWNlvfUlvB6V8gHXS082nyXHQSJLjQD1TMYkDrYmIpTuZQpjqrlS4igsJMIQjNITXN63UyKWRYtKJ4nTwcLIUU419vfKClMY1ESXPdfR65i4dbTmW50ti+Bib2boESxothy/Dr2nb+DZy/U2zgaVHPC94Naw9SkkEgk8XjVMZQJXDSmC7zcdJPSsg3g4yn7Bcxem1FF58TlDFQdSQG7NXdBfNIzdB63W032j9X6n0Y2wMdtXPHJ9EOZSDzVOWtWKiXIUeOSnkJCDmg7J1sL+07dL3r/NY0ohO3zOgnSQcUUDyge+G95QEkA/Lful7JaxQP/mgfiE1Ox7cBF+Pk/xq17oShYMB9GfNISnVvV1LmGp89fISXthWBY/3nlRaze5YcalawFo7EmKaE0ycHbkdh+PevmQs6FqioAyBmvbUxMfDJGf/MHAoMjUbBAPsz7uj/qeJSXNR0lvOYc9QeD2uyYvp5vIi8oV1aooOH+yuzwEGgGD7tuhOPA7UhZOufGXKtqXz7XuejEffhFZMBrc9O0VV7lzJ/TxAdbDyg51tOzNLgGyYxFZMiRW+Pc1E8nR8HdyOT3wlOgy6cMrjtUtUWnqllh4FT54P/eZENLkTwZTKg0drFCaYvC2OcXgbMPYuXcWq1jnEoUweQW2kntKAF36W4oXB2sYFfSXEj0Gfv91mzjuBGWiN/PPRQJodw2Q/B81fOFJaQblZDisdq+U2Srp+58Qw971Kikmxw1pygfSmP2remAavZvlRkS0l+IRBLbneRadpKsialPMWLBDviHRMk9jRjH4L9sKQvcCX6i9qzzu9HI3RnfDmyVSSSoa2JC/eeuvYx9p4NEIoBoACZVhvWoBntrU3z23WG8+RtY831r2JQoIqY5dC4YX/zsLcY3rumAaYO9UK+6vUAbMMBfvNFXEKHycwbtn3evhn5t3TBtyVn43IoQxIFuTrqDePII/Lb1euYcpSyLYHDXKhje0x3WllkVZIxymjJY8YDigffiASUB8F7crpxU8cC78UBETCrYk0mNXr/AjF5BBt5921bM9o91cupTfD1vq2D/96rujA4tPHUunr2Cncfu/eKCsQAAIABJREFUEvD/Yd2rY+XOW2hUo7Q4vy4ztnKtOo++AFqOhxlkB4VECyjnPu9rmLl0t5A73LZ8HGq7Z5Xm05zz+mNu7oOyHYjpI60jf8Hgyb9jxpe9UV1P1YhrMrb/XxNufj86RZCT5VSWTNM/mlVtb/8obDGyB1nOfeQYY8m+pHlzUqVkv3v/WmXg4WCRZZnGSlvmptyaHJ9RMnLHjTA8iEkVUO2cGCv/narZaW1fILqCHBnGIj74jDpbFcXn9cupJVaMJbrUvC6ulXO6l9Yu+ac63tj2JDLlD67rhBplMp4HIjbmegfgcULuIzbktIyoXkt2WpW0IazIUk85TUK/SUynzXKCqGGwXNvREv29yoD3StWCYzNIDOXKnPJYzvV5fe3Emvqe+fCYJIz5ZSeCI+N1DnMtY43YxFShIKHLzIoUEuoSlBE0xAOQk++gcqziAcUDigeM8YCSADDGW8pYxQMfqAdYeV/01zVRdSdzsDZj1p7yQs28yujsQ9R2HKXwlq33RlxiKiqUs0XlCvaoVN4e+fK91f5lvyFZgln5ZwWDPYgbDtzF85evIbELa1Ml4PlyAqHXR5om51aR/O+zSSuQnJKOWVM/RnJqOvwfRGDSsA4wNzVc2chJ8kIf5JuJiY27z+OTcctwZvt3ohWBZIx58+ZBgfxZ+5cpLbb8rPwqoyq0911W5U0L5cOk5hVgb2EiAkDq2BtTvZNzD6Ux2WErZ0Dx66nAbBE4MmD/oqGzgCVrM2OlLcuVKIqvWlc06rtpjH+ksQ9j07DlWmiuBP6sMLpam6FfLQfYmBfWupzs8BYwuPUsY4HP6jplCQJnHrlnFARc26Iau5TEJ16G1UGMJc3TJEDc5huGw3feDWeDZrLB0LOQnXdVdoPnNReCcT4o1miuCqJp2la2Qaeqdlq/B9lJYuj7jfAPigBbwHQp2xARsv7wFWw/dQtJqU+FiwnlpyLA0E51ULWcHWKTUvH1qkO4ci8Dmq9qdSuXxZR+zfHqzRtc83+M2/8ozRQ1KYSWNV1QxclWSQoYenCVzxUPKB54Jx5QEgDvxK3KpIoH/j0PUI931Mxj2HDwnsGTkl14/5JuqOj4ltDI0EHsid+w6xxKWpohKiYJVd0ccPl6EAb2aoSSxc0yexCb1CiNAZ0qo1CBvLApURQbD91FQHACvhlWR6u8oHRe6lKzGpkdM0b2jS0N+475Ci4D13K2+Oijj3Di/G2cvRKADs09cPzcbcEBQO4DOeR/2empVb1GfZDvew/CMe77P1GgQF707lAX3drWwpczN6Gis61QKdC0w3efYNu1x7I33KrVZmOh6sbcJ9X+278uh+BkQLTsNRpzHo41Bg7N8TlJfJBYbEzT8rA2LaR1mdl5NrIbbMn1U1zaC6y7+Aj3IpOzBcVXPQ+rtK6lTNGlmh3K6agCczwr4IRshxshocfjCNsmkaBmBZif5UYCQC5aZK1PsFHtBqpJnJwkl+TcU9Xkmpzxxr5njUUYSGvIbsuDvhYSae7tvmE4eCdSzuWKMbpIDPlZdFwyvpm/Fa9fv0GNqk7o0rqW4Lsx1kgaOX7x7kzSQHHePB+hc4Mq4vxUl5CSB5pze7jYY8bQdihZTDuSwti1KOMVDygeUDwg1wNKAkCup5Rxigc+QA+QOXjUrGNCA1jVqNM76dNaaFGnDPyD4zF2zgkh5UOjpvDojz2MupolfxzB6Yv30LJhVeTJkwdVK5aGZ2UnsdGhbNDeU0FwtDPDvtMP8cOKC4LwjwRFF29FiP7/4ubaA6WcbuiNSQCwon7q4l2ERcajf9f66NqmFh48isLob9bB2bEUWJVJe/oMHZt7GpQ65LqNrbprOlwf5PvqrYfwvR0MB1tLHD59S6x11tI9WDl7COxKZU3eGIuikLgT2P/+LsnZpKp8UEwqFp/KPf1zTV/q2+jretCzm/gwK5QfIxo5iyBVl2Wn37pzNTt01NI/r3kOkmX6P0nBvahk8dGTpGeidWNUE2dwbZr26s3f2HMzHKxm837nxNiP71G6GLp7qPMd6JqTVeA/Lj3Cq9fyewwY2NK/LlYZBHOalhsJALmEkcaeSyK8ZHJp2ZkHuBaa8c59F2YMuV3ys5fiex6ZJJ+rxFiEAa/xxas3WHDivtEJXSYb6jiVwGd1HfUiYIxt/9BFYsi1JqWkC3WbFX8dg72NJextigvUF1FuFZxsZN0ySvz99MdR7L+g/vsrod3422jIejatji/7NjM0LEefP4pIxsZD99C9uYvgAJBr3F/8uf8OOjQqJ/gHFFM8oHjgf8cDSgLgf+deKlfy/9ADDPw//+GI0OSVrFcrV/w6pSks/4HkUkZo5MxjghuApo/xV5cLWSV/+eIlGtephNiEFBQ3L6LWAiAdx41v6JNkLN7ki9U7/UQ7wti+nhj1sYfOflFjN9nSuRiMDKxTVvR4yjFK/f28eBcmD+sg4PXWJc2F7F+7Zh6Y8OOf8LkWiPFD2mLqiM4oYlLQ4JQkYjv1jyazwcFaBuhSMCD8n4kJbkij45LQYeBccfSULzrh4871tJ7KWB9K1XIBqb0SojdA4yaaxG4VS5mJoMYYCD/ht93c7WUFQ2yJaFPZBlVtzbHiXJBR59G30dfmMAYqc7z9QTi8MWZIS16a62pIAlZdeCgCIjlmSAGAAdzrN39j541wkXBLePoSSekv8frvNyicPx8o6UgYPlstVO1mWCI2XAk1uv9ec82sxHuVtUSX6nYgzF2u8XmhL4wxQ/B8Y1srtJ2bUPO+tcqgUfmSOpdmLAGgahJKbhWcsoR9ajrgTkQSDt1RJ44z5DNjCFCz0zuv2c5gaD38PDsJHx6nD/EhnTc7qBpD10Cp2LjEFPyy+pBIbFeqYI/Ah09ECxilbIkS4/s4Nf05ChfMn+U3b82BS/ht13mdiBpKCLaq5YoO9SrhWsBjzN/8f+xdB3hVRbddCqSTkEoq6YUQeg29914UxYqCShEFQQV7F/1RpCoqKBaQ3nvvvQTSE9J77wmg71sTb7hJbjnnJih+78z7/N5P7pyZOfvMKXvvtdc6WsuMzwzphJnje0gxr8F9qNqQmlWEZ0cFwUxDkFDbwGT+PxuSgmdGBsFBS6mTwYtSDlQsoFjgX7WAEgD4V82vTK5YwHALkPBvzKtbcSn0HlPxk8MDseSN/rAwq/xIZ3nA20tPYtn6K+Lfjc2NsHvpOEHSJ6f9tPG4yMzwg+nJsT1ELXrNtvVIFOYuOoYXyDA8PBC/7wlHbkGZ4AIgi/CCKV3wyhPtYaqmwW3IR51qXn1OU8318UNu676L+HzFdgS398WWPRfw45cvoG+3IBQWl2HBwnV4+dkh8PFoqtc0hkKb1QfWVrO+9+hVzP98PVo2b4bP33wMny/fjmPnwrD1+zlo5mxXa21yHRWV8xPsaavXCabjx1rp4L8ZouU4X6oAjaVpI7367zXnIWs65SGlNrkKAIY6KpQiY90/7wVdTS4BoHo5CBUlqJLgY2eBtefjwUwv4fu0EactLL+D0oq7cLYyxZTuXlh3MQHMmg9s7lilb8/9ufZcPC4m5NSJ4I/XkBJsE9q5ynL8aRu5+5LHMDM/s7cP6Nxqa4bUsmsaSx/i4mZqAZYejZKMmmAQZmYfX/g7NJakdMFznNHLR1yzhJwSwY/B6ya1ySl5MURqVa7EqqFBNTOjBpjWyweBjrrh94agaqSeA99rZy5FYuv+izA2aoTk9Bw8Mbo7Av1csG3/JYEWGNKnDVoFNKu6PIkZeXhh4R9Iz61dvube1BrTxnZH33a+AiWnjVCwU/NmWDhtpEZlgPC4HPHu7BjkhOy8UvEOZQDyYmgaAjxtkZxeiOz8Mni5WGFgVw/sPBaDXh2aiT5E3g0I9hASvBamjWBq0ghXwtMx47F2iEnME/+RnHfD/ghk5ZWKMYb28MKu47Ho2d4Fxy4lwdSoAWytzUA0IY8/fikRwa2cRT+lKRZQLPDft4ASAPjvX0PlDP6fWoDR+UEvbajK/muq7//0h3N4e9nJKgu9PTVYOOLaCPm0mXL9jjNYt/00+nZtgWlPDdQYADhzLQXPvL0HTvYWOBeSItb13buDkFdQBisLY1yLyEBR6W1883q/qgCFIU6CoQEAHscgwJnLUZj9wVrkFRTjszcew6BerVFSWoFX3v9JZH7UP/K02cNQB1J9PE0KBiT649qG9mmDfcevg6UAzVzs0LW9L155bqjG5ch1HlSOSnZRuU54tqaaXDkBADqlc/r5C9k2XVDous5Do0j90K/cA8CiQxGggyenNTFthNkkNGyimexOfSw5duJx6nBuStztupECT1sLxGUXw9bCSJAUEgFgY24EH3sLMHPcyqUJGjWoHYm4kZIvav1ziivknF61vgxwBDpZ4ZkuHtUY+OUMaEiJDDPBbwzUTYRoCBGcpnUzqDU8yBksqWBQJTarSLD1k68gu6gCFRLg2+rjqoJQKfmlemX/WP7zWn9/UOqOTe49LAXBoL42uQEpHiuXk8IQRRTu3j7+Dniik7verSUXVcMBa0qd6puEgYCvvt8FR/smIA+LibERzl+LxruvjEe7IA+BCFC1Q5eiMG/59mpDamL8D41Lx2vLtiE9516ggM+8cb1b45VHesLESDOihs47pQBJrGti3BBNbcwRlZCDHgzGWRgjJilPoIEyc0qRllWEsoq7cLQzF883Bt6d7M1h3dgEt5LzRcDSp5m16JtbWCZ4Dygv6OJgIdAL/LtRo4eFhC+TBEQJ8Dj+zoNZDpJfVI4h3TzRtY2LPjMqvysWUCzwH7CAEgD4D1wkZYmKBTRZgJD+Ke/vq/ppxsS2+HJO72rO/dXwDIybs61WBr7i9l1cjcjAqaspKC69jXYBDujSyrlWrT4h8rGJGTh3JVrI5E15rC+G929X7UOIC2CZAWUHtx6JFrWC/bu4IymtEG0CHECFgrmLjmLW4+2xelsIJg0LFBwBbP90AEBlrK9/2C04DcgCHRlbSSr10pMD8Pmbj0uC/xsCba55DTXxFzBA8cnSrWINJPv7dNk2mBg3wotP9IeNFqIouR/GdFTm9PcHM6m6nGBC/mf18RUff6omp9SAjvL4dq5YdfKWTtkuTVl1OfPIdVZIOEk+AjlSYvzsH9zCSWTC9TVmQkm4RuddalNHg/x2IQExWUUi229rbgwHSxMRTKNU48t9fMFAhKbGD/8t15KxPzRNtvOqGo9zutmYCdSH198a41LPoWY/Q5xOKaoezASzFpxBkQepqYJQLP3QVfZQE+3Cc5B7D6uCeAES67LlImoMIQA05JnIAMjsfn4gqaa+tvtGKjZeSdLXrdrvUvaTtgFvJWTg7JUokfk/fPomWvi5VeMGiEzMxPRFG5FTUCLI/vp39MOCpwbAwvRe+diRy1F478d9oJqAqjFIMGt8T/yFv7Dp6HXEJGeh4s5d8TPHcXe0xpyJfdClBQMO+k+X9f3bj0aLjH9Ncl+Sw+64niKIVycHe1bJU+ofVXOPmzFp2H82ApNHdYaVhf5rZug8ynGKBRQL3H8LKAGA+29jZQbFAvfFAr/sChUZd1XTRu7HLAGdg0YNHxbO/je/XcaitRdFlkC9mRg1xEuPtMbbL3SFpbmR+Km84jZW/3EMoVFJeG5iHxw7E4apk/oJp1S9MTvw+Bs7ERabA2OjBgj0tsUXs3sLaCFbRFwOXvjwAHIKSrHxy1FVRER1CQDIzYKprzc7twhGRg1RVl6Bme+sweOjumFAj5YwNak8b12tPhwQXaR118MTMHH6N+jXLUisp3eX5jpJCeVmROmosC5/5fEYrU6wJiI27qFP9oYJ51RKY/bNpNHDOB2rHcqvyQGQS1gm11kxBEIuJ/ufml8qdO/lOKi64Ny0+5qzt1BScRdTunlVC8iorgPJ/dacuYXz8YZD/umYsoyA0Hh1x4PZ6Rup+QLarovxv+aekIuCkEo6ZyiCQ8qerUsfBnFGBDnpDS4xs87rqG5jufewLgJRTecgN6Aml1PDkD0vJ/vPc5IbxKjL+4HzFRSV4rtfDyEmPl3wxfh5OtXiYMnILcLhS5HoFOgOTyfbqmvKPbr7bCg+WrO/yrnnmJZmJrBrYo64tBxRTqetsWzgtcf64NG+bfVuydCYbPyxPxyvPd2pClnHg1Q8FES4cK5AZyvM6eendzxtHYga2Hw4BOW37wgEwcRBbWFsVFuStri0AkvXn6wsFxzWHq5Nmxg8p3KgYgHFAvfPAkoA4P7ZVhlZscB9tQCz+0NnbEJGTomYZ1QfH/z4/mABD9TUCOmb+sF+HLlQW69YvT8zCRzHSS0D+NOm49i8+zzenDFaIAxa+LnWcpaJAvj6l0tYtfk60rKKMWGgH1a8NQAMLGhrhmRL1ceSowLA45hh/2PnWbQL8hQke8lpudi05xw83ezxyPBgSdfLEF3zmgPX5C+4c+culv28X6ASZj4zCGSXnv7Wj2jf0guL338aTe0qAymamtzMGGuPna1MtBIYavswlxus6e3ngCuJuVodYQZBHu3ghgEB1TkX5DoTcpwVQzkn9BHTqV8XudlcfY4K75GVJ2Lgam2KsW1qIxBYN770WLRs5nXVmnm9fRwsMLW7dy24/4X4HFDTnQEG9mvp0gQv9fTWKM+nbgND7ms5snYHwtOx/mJineUMJd3wEjtRAaDBww/pJAbVlvGWi5aQQwAo977l6eojz6tpEipMrJN5PTgHHdKaxJWazC03+Mgx5DwXdF1iysKeOBeGR0YEw92lNgeLpmP3ngvH+z/ureb81+zH51+TxqbCUc4rKq01DCUCF78yFmY1gu1StqMqSBadWYTHO7qLkiLa+81BzRGTlI1fdl+Cp4sN/vrzLxy/HItOQc2QlVuEnu29cfBcJMxMjDCiZwus23dF/HYrOQd//vWnKJVr6euEh1Cp/hMSnYpBXQNw6FwkgnyckJCaK0oaeD721ubw93DA4fNR6BDohv6dDQ8+SDlnpY9iAcUC8iygBADk2UvprVjggbFASdltkVX/fU9Y1ZoWPN8F85/vIrLw6o0Z+Gfe2YMLN9IkrZ8ygQtf7VVVTnD41A2ERaegUaMGcLJvggAfF/h6OlaNRWQB17H/TByaOVqKY5nFkNLkZqfUx9RH5FVzfgYAlqzeh1c/+LnaT/vWvon+PVrqXW59kP9p+jgl6/+H32yGh6sdflh3BO/PnoDTlyIx76WReiWp5EoAtmtmjZS8UpBsTlPT5qTIccyZzSU8OSQ5X8BPNTUiEV4fGFDLmQwnRP9IFEpvV8Ji9TU5BIByx+bczIzTOW7rJi2TJTcgIxfOrW4Pogzo/FNm0ZDGQNTAQEeMqZH1V421+swtJOWV4o2BATgSmSnkBKkE0L9G0Kbm3IY4nYSBzxsYoLXEQX2O+roPDbGZtmMGt3AUUP6sontwb/W+dPhGt3HB8KDaEnNys9tyCADl8gtwzXI4NdhfLtqDx7RwssTsfv6SYO5UHvniQLggw5TapAQx6MTeSsmBm4NVLVSb1Hlq9kvJKsBL/9uApIy8WkNwD/g1c8ATA9ujVxtv4WjvOhOKD1bvEw61qrHfS2O6YfKwzgYtQ1XmZG3WCC/08MaSo1FoYmYk7uOwW+lYs/0C7G0skFdQitee6o01Oy4gLiUHjraNYWlhgoS0PDjbWYpzYDCB7003xybIyCkSagglpbdhbNxQ9C8pq0BKZgHMTI1EsCKvsBTlFXcEOqC5p4P4rW8nX3RqcY9A0aCTUg5SLKBYoF4toAQA6tWcymCKBf5ZCxD+N/61bYhUk9rqFOSEqeNboW+nZoLMh875KwsPC0IhVWM5wJSxrfDGc52FPB/RAc+9txckFmSrSSi4jezIxo3QqbU3roclwMfDUWTQ2fjh8ubi4/jql0si20/SollPtMe8ZzpKIhusSwBAE5GevivAbPuiVbvRsOHD6NEpAI/PXII1i6ahWwf9GYp9oWnYcDmpzplHddZ3Qk3fXbQBZWW3sXDBJBw8EYJn56zA2CGdsOSDZ/VyEsh1Hlo6WwkNeU3a7Lpq3eU4EubGDUHnMrdE8we7LgUHudlEbzsLzB+smzhOtSfkZloNcYbkXg85AQz1vc2s/OLDkWBQw5DGeaki4OegnXH/SGSG2O+9fe3Be23FiViQs2GsHiIwOXtFtXY515HHSJGwNMQuhhxDFEeQsxWuJ+drfTaQuHHuAP8qpQbVPHLREvoQIzXXbwgZoxzyPN7jn+8PlyXbKfccDAncqRNrarqm1yJT8PH3BxCVmIXhPQPxzpSBaNSweuDckL2w73w45n+7q9qhdOibezTF/Cf7w79Z0ypFnbX7LmLl1lPVkALsO6FPG7z6aC+D16NCqXX2tEUXTxusPBGLvn4OgpOF+43PKJYINHdsjJm9q/O8qBaelJ6H1dsv4PkxneFkp1uhgccQtbbzRCh8m9kjyPtecsAQGyrHKBZQLHD/LaAEAO6/jZUZFAvcVwuQfG/S/F1gMEBKo/O/bH5/oe3LLD0deKoFvL/ydLXDD696FD3bV0KOdx66jMSUbFH799T4nrC0uMeErkIijOztjcFdPZFXVI4XPtgv5vD8mwNA17rkZrDVxyJrOGGNUhod/6S0HAHjzMjKx7gXvhI1nRnZBZj7wgi9jjazjl8ciBBM4XVt6gEA8ix8+8shgQAY1q8tnpnQC2s3ncAnr0/UCf1XrUFuAIVSa9oI8HSRcp2Ly8bq03GSCOZEfTMzR1oMpSv7J7dGn9DrZ4M9JV0SksdRc11Ok5NtlevMcR1yHV/V2gnNpxqF9kpi7WfpbmOGF3t6o2lj3URezP79cj5eONtkC7c0aYTpvXyEbruuZkgAQM69zLm5NhLP6VKYkHOd69KXcolEimiT8aM026SO7ujla19rGrnZbd6/JM7zlEjSKJdfgAuUQ55nSIBBSnZe3VByg4I8Vtt+4r7ZdjQEn/90BBW372Bw1wDMebI3bCzN6rIFqo49eDESb67cWRUIamrTGG8/PbAaqV9+USk+WLMfx6/GVAsYET7/wqhgPDGwg2QEnaZF8zkXmpKPCe3dkFFYhgtxuVXymur3pi7Uza97LokAxLi+rTSq/tSLsZRBFAsoFvjXLKAEAP410ysTKxaoPwtQI/jjVWdE/T0Zw3W1mlKADCAMm7EZKTVgxOoBgKhbaVix9oBgop8zdVit+v+1O0Px1tITGNvPD2XldxB2KwcbvhwJe2v9kmkbLydh981KJn65TQ4ZVmZOAZ6b+62Q+Xt92igsXbMP10LjsW7Zy5Kmrc+6Y/UAgGpyru+tL/7A978fxuhBHbH848n3JQCg62R11bob8hGuaS59kHoy6BPCKqXJIQCUSy7I+XUhFTStT06ZhOp4uXJrPE69Nl+KndT7kMiP+vN0wrQ1lhYUlt2uqs8+EJYO7n8e18xGv6MkJ1ikWoPcAACPI9z+q8ORSM3XXM4i1zaG9hfFTg9VBiU0NW3lLuwr14HWl9muOb/ckhS52XkyzW+4lCgrECVF7lH9POSianisJnQYr8/6/Vfwxc9H0ODhhzGkWwDSsgtxPSoVDBAHt/LAO1MHCqI+Qxsz4T/sOoftJ2+gbztfvDi6azVlgOikLCEfGJ+eW20KF3srfDRlKFp5Oxs6tThOVX6TU1KBR9u7Yc/NNDhZmuCVvn4CecAg5apTsYjKKALLVgYHKtn6OhlcOVixwH/UAkoA4D964ZRlKxbQZIG07GIcOBMvZIGSMgqFM87yABL0sbUPbIotX40WsH9V+37zdbz40YFqwznYmGH30nFCxk9fI4kR9YPP3UjF7C/5YfUQvn17ELq0ql3rqmmsujiWUuunWcPIusTs3ELM/nAt4pOy0DrQHW5Otnjr5TH6TrFOcoWaBtcUAGA/ak+/+fk68TFaUFiCr997WhAWamuG1FprG4uZxZm9fUCCMU3NEPi8pnF0Zf/lOulyiL4MyUrLzVTKJQCkfeRkW9mf0H9CruXIDKquA53HV/v6VenPa9sLKug/M4R0sjkn77XX+ksjbfunAgBcP9e3+EgUkvNqE6npvbH/gQ66sv+cXu7zTw4BIMcnj8OJ6CzJZyrnnuKghiC47jeqRtt9dSksCTM+34yy8koJSV83OwwI9kdaViE2H74u/jZ/cn9MGNBasr3kdAyJTcXsJVuFdKCqaZMQ5Hs1JDYFu06H4kJ4oujO4MDI7kFo6+uiFSGges6xP8t1WJbCwJ1UxIic81H6KhZQLPDftYASAPjvXjtl5YoF9Frg1NVk9J/6RxUqYM5THfDZrF7ViJfmf3MCC9ecrzZW/y7uWPf5CDRpfE9RICuvFPtPx6GprRm6t3UVRIPMqPDY91acwqezemLCAH/BN7D49b7Vggy6FmpIfadqPGbehrV00siOrj5nbn4xpi34EeOHdkJwez/M/fhX8fOrzw9Fh1Zeeu3IOui9N1NlZbl0DaotAMBAxbrtpxGbkAE3Z1ss//kAPp//OHp11lzmUJ8BAH2kXIZ86Ne0AZ2hpzt7oJu3ZjbtW1nFWHQoUmuJQs3x5DjohjjncsnQ5GZD5WZbef6GIlHMjBpgWi8fBDrqr+elw7/ieAzC0grgY28hCCOJ3JBK0vdPBgBoEyIWmNUMSy2ot3tU70NBYgeXJqaC7JL3vKYm10GXU/LC+eTet3LUGDi+HMQO+8vd8wx08ZmgrbxCk021IYOW/3EKq7acRfvmrsLR93SxxcXQRMxbvAMFxWUY3681Xp3Us94IAdXXRnm8mV9vxrXo5Ko/GzVsgNkTe2Ncr9ZVDj3fqWdvxuHTXw4iOVNzuVILT0d8MnUYXB1qE5Oq7j3e7w899BDySivgaWsu+D5Y8sN7+X8HI4ScKPcly3rO3srGH5cSxX1kadoIj3dsho7uNuL9zv1JxNEzwR7ILbmNHddTwLHn9PcXQcjfLyaIfuQSUJUGsT/fmRzvqc7uWp/3Em8hpZvfCtK+AAAgAElEQVRiAcUC98ECSgDgPhhVGVKxwD9tgfD4dGw7eQMzxvZAcVmFqG3kxwGh+MNnbEJ8aoFYkqYAQE0EADkC1n48DOMHVJLi8eV+4GwcXvroQNU4I3v7YOVbA2BpYYSXPzuMp0e2EOiC27f/xKyFhzH3mU5o7llJEqivya2BrTmel5055g0I0KiPrupLx3r/8et49f2f4evphDt372Jon7aY/vRAfctDZEYhlh2LRmHZHb19pXbQFgDg8cz+f/3DHpSUlmNgr9ZYsnovvnzrCThp+NhjAOCjPaHIkcGOrWmN+hxzHiOXa0DTPLqg0OzPD9HVZ+JA7WopTY6DLjfTyvmp7S5HO1suVFlutpX3Iq8D5b3kNDma63f+/At3/9Yo51ylFXdFwJDOgwpGrG/ufzoAwPXIDb7oO4f6+J3Z3ZGtnMV/2pqc+4rjTezgpleFQX0uuQ66HDUGQ2Q15e55Q+5bbaU7fC9m5hbDyd4StCXbxz8cxMaD1/Di+K4Y3qMF9p8JR1Z+MdoFuKJHW08YNaoduOF9mJCWK447GxIPLxdbzJzYXafm/cXwRLy8eLNAorFx/gVPD8BoNfUZZv1/3HUO324/LeQBdTU3hyZYNns8WDqg3tQ5H/ie4Si8Ts0dLTGrjy/O3MoGeVZ4nRkACE0rEFKfLA2gxC+fvU1MG2F2f380eAhYeCBC8BQMaO6IXSEpAg3EcQc0bwqWl/Df6vY+E5uNn8/Fib+TG4McQ242Zpjb3x8kh1WaYgHFAg+GBZQAwINxHZRVKBaokwVu3koDtYdb+zjjVko2CkrK0a2lBwKaOWHi6ztw8Gy8GN/P3RrrF45AS1978YFB2T5m7KMT70kWqRQCFkwJFgiAb36/jHeWnazGLUCVgG2LxyDIxw4bD0Ri+icHRcCA/APhcTnY9L9Rkur/VSct9yNV3Vj6asrV+2bnFmHG2z/i3JVofLFgEsYN1S2zVFemdW0XVV/pAoMAG3efwzc/7oW5uQm+XzhVowZ1bFYRPtsXDjptdWn6PvoN+dCvuR7Bbt3OFYN01JzK5YOQw1Yutxaa65ejMmEIAaCuQJCm60mExKf7wzQqOOi6/nI01wn/53Wg1J+XvQVWHI9GNy87PNLerZZko7Y5DSm30LcH9e1vucEX1Xjcl7wfWbrU1NIY9hYmoHza0chMyUgUbWsjqea8Af5aSy7kMugza/t8Vy90cLfWZ46q39/cFoJ0LZKfmgaRE1QzBIEkd88bIjEohyjx+OVYvP7NTkFwy+eu+pO0VztvfDxjKMxNjYSp6PiHRKfgq1+P42pEskAKdGrhhivhyejVwRvvTR2klTDvVMgtAf9Xyf1RJm/RjFGCHFA19g87z+LbbadrKUmQHNDK3AS5hSXVFAOCgzzw5fSR4O+qpnrOMUv/XFcvbLmaJKQ8aXcGAMgJcDkxVwQ3Z/f1w6JDEQhNLUCwlx2o3HsyJot0FoJAsMFDD2HjlSRxP/AVw2cckRg25kbiN5LJlt25C5OGLA/yFyiGRQcjROafCgTcS0QWEIEgValF8sZWOioWUCxQJwsoAYA6mU85WLHAg2EBEg+9tWo3nGwtBXPv/vMRmDKyC4Z3bQES9E39YF81Bz7AwwZ5heUgZ4C2Rkk/OvgXQ9OqdQn0tsWP7w1GhxaV5EH8KDpyIQFf/XIRpeV38P5L3dBNj0xYzTnlOn41j2et47SePho1pY+cvomL12PxyIhghEcng4SG0fHp+PT1ibXIDGuOSwb0IxEZ9Q4rZmbk2WAPkABOVystqxAfphbmtdnaWfv85cEIWfJb2ubSRf7HY+Q6KprmkSJ3J/djX04t8bbrKULHXk4b39YVQzXotmsawxACQLlOLwnvQpLlqRhwrXJI1xhM+uVcPE7HZsHJylRkBF2tTcX9JbUl5ZYIaHjJ39wjUo6TCz1XH1NugEpfHb0hAQxN56jvvpJb8iLXRiR6W3ggvArRIeU6yCFj5HPhk71hyJaBQJKz5w0JMPAc5QQZ+P5i/f9nqw+hYcMGmPd0HwzvEYgDZyOxYNlufPHKCPTv7AdC+L/+7bjoy6DRE0Pb4/kxXQQSYNqnmzChf2tMe6SbVhPz+FeXbMWliMp6fjY6zLaW5uL/l9++g7zC6jwWFqbGQg5wWHCgeK+nZBXgxS/+QHJW5TOAvy+bPQ5BXvf4dlQBANe/S09+OhcHlj/VbOQe6elrjy8OhKO44i5e7OElUG7sX1Mi1tSogXDy+wc4YNu1FBGgYDZ/WJATtlxNRhOzRgJNcDw6C1uuJMH577k3XE4U/BOGEJ1K2atKH8UCigUMt4ASADDcdsqRigUeGAuQWfhieIIgC7KzMsfATv5o7+8m1seMw8erzuLD787oXG+fjs2QU1CGaxEZWvs9OTwQX86hZJIp8ovKkZJRhMKSCvg2s4a1pYlGB1yKkerCA8DxiQKY3NVT1C3WbNFx6Zj82gqcuhiJ5j4uSM/Kx4xnBuGdWWNFjaS2RujppitJAsp4P5pc8jf1NTALs/RYtGS2fF3rlwLJrQ+HiFlLXU6kIRl0OQ76uztvypZwlDO+IXJrqo90KdBYZuZ+Ohsny5lTXXepdeNkpN98NVnUAIelFQqIL+8Q6ocTESC1nY/PwXcnYmtlMnUdL7c2XH2sK4l5+O5kjOR7Vd+9Vx/7Xcp9JbdUQo7zbKhCgpwAAEtRSEipKhmRsj/knINc+6jmlzNHxe27eGv5buHwEwI/pFtztGvuik0HryE6KRsr54+HtaUp3vhmF8JupaO5Z1N8NG1IFX8AgwSUEFw8bzQo+aersaZ/1uLNuJWao9dUVham+GrmaIHqY2OQ/6Of9mPn6dBqxy6cNhL92vtW/U1lMzdrM5F1zy6uDBRnFpULpAsz+QzqPdHJHR425vhkX5g4dsHg5uAxS45G4WpSnninNnz44SoUDJ/fLZysRPkAg4Tq/yZS6I2BASIYxD0R7GmLp7t4iCAgeQL03W96jaF0UCygWKDeLaAEAOrdpMqAigX+WQtQTuiXfRdFdsDfzQFje7eEq311ciAGAX7dFYYFS07Uyvozy//ZrJ4YGOwhMvhf/3JJBAtUUEWeDcsCPpjeHSN7eWP9vgis3hqCxBpSbTx+2XwSK1WvSZRiDTp/zFTFZmlHJOgbRxfDOdn1F67YgXkvjcC7izaiXZAH3pg2SuuQ6nWM+uY19Hc5WVn1OerT+ee4UpxQuVJlNW0ipUxDLspAjkTfnpup2HQlWZZDynOQEwCg9vbNFHnZeanOVl33o9QPcDqNy4/HgBn85k6WSMotRR9/BwyXiIKgzQ5HZAjYcNntSuUROU1fkEjbWMuPR2vMcmrqL8Uxr48AgBRuErllKVLh+XV5Rkjdk8ycf3MkCteS75WPSbnWcpxzOddVfW45c5SW38a8r3cgPi0XMx/tIWQCr0Qkw8zECHOe7C2c+vlLd1UjCSwuu42fdpzH73uvoJWfMz6ePhSOtrqdf9X6yipuY8ORa/jtwCVk5Grm8mC2/73JgzG4c0DVae07H453vt9T7b3MH2sGAFSkiYxtT+/lg4LSO/jxzC3YmRsJrhwqZsTnFGNSJ3dBCLj/b4QfS3wI2yeEP6u4QiACeP/zXlY9a7OLKqr9O72gHFuvJYsMf3cfO3x1KFIEg3r7OYgAwfJj0QIFJOc5KmUPKX0UCygWqLsFlABA3W2ojKBY4F+zwJkbcThyOQoRiZkY1ClAZAvIEKytMdsREpWFvMIyoYPs06yJYOsnBJGNH3U/7bghCP9Yz89G53/y6JaiZGDzochqpQQ15xnT1xerPxgCCzPtGuPa1rb5ahJ2hdSNaT+gaWPM6uunsVZ5+4FLuBmZBD9PR/Ts0hz2NprZ0KVm/unUkkGZmRVDmj7ZPU1jqhw0QyTgtK1RCoze0Eycak59TOjsJ9fpkhoAqIvzLPXDlQ4zAwCsfZXTpDhbDL78cPpWnUgo5XAlMLu3IyRFlL4QWs/M/2Mdm+k9LVXpAJEKhAgb0uRwFajGJ4mZytGQMqeUgJfcvVhzXqnqJHIZ+qXsl7rylkgJMqjY4U/FZol3hpwm1Tk39J7iWrztLGTVnK/efh5L15/E3Kf64NGBbauQbCp+AHIDvDqpFzq3dMe6fVew80SoQAtMf6QbxvZtqZEoUIpNmNXPLy7D3rNh+OqPY1WH9G3ni09fHC7mUL2X31i5AwcvRlYb1rqxKVa+9gh8XO+pqvB6sK7/ZmqBIOFToTMe7eCGAQFNoSqzIvErfyPhX17JbYGGIw8G0QEtna0E4ee+sDRsuJQoav7nDgjAxfgcEQBQlXMdj8rE7pupVYSKRPFU3P1T/JtjkXyXzwWpz1EpNlP6KBZQLFA/FlACAPVjR2UUxQL/qAX4kufLdfupG0jKyEf5nTvo29YXbf1c6rSOK+HpGDVrK1J0sIwzw29jZYLYpHzk1iCXGtTVA799NhxWFvfkA6UuiNkIyj3Rya1L87a3ELrHdCbUW3FJOX7aeAxPjO0BSwvTWlMwa7b2XDwuJuRI+qilbF4zG3Mwu2xo08VdUHNMqhGsOhkrq95W37qkZEM5Rl0Z1vXVQnMOuUEGKQEAOqOErBpaxiElOMK1k/WapHFymz6Hrj6cf65JHxmdpnXzGVNYflsEufQ1Ind+OB2L1PwyfV31/s5s4pRuXpLKiXhd6eyw1l1Kk+qY1zUAwBr02f38BAmariYXNaJvv9AezMqHpxkuh6iPq4P74o/LiTgQlm5QoEeqdGdd+Ff02anmNWF9/oKlu3Hiaixa+TpjVO8glJXfxnebziC3sFSQ/TFGXlJ2G26OTfD44HYY0bNFFTmglL2nq8/qXeewdPPJqi4vjuqKKSODq/6tSUKQP3Zs3gxfvzy6Ggkg/879u+ZsnMj0s3afUrlDAp3EPcV7hcSeBWV30MrFSiABfrsQj2tJlegl/o3ldNzD5Kj45mgU3G3MMKuPH26m5uPbE7EIcrbECz28q8bKL7sNdxtzjG7tgm3XkxGfXYKWLlYoKLstnglTu3uhjWttycK62k05XrGAYgHDLaAEAAy3nXKkYoF/zQIkAVq59RQCPZyEZvBTgztU1fwbuijW9E9+dy+2HYnWOMTQHl54Z2ow2jVvKsoIJr6+E6ev3iNVIwcAFQb6dtKfLdS2xrp89KmPyYzF4x2aoa2btV5HghmKvTdThb66VKk/Os78qCHMWY5sXc3zZqaEckqPtHPTuk6uj+R1RCYY6shqs7eUbCiPlQtVVp9PCvyf/eXW0NOZG9PWVSs8XSqSQ9f9IqVMQ24GWn0+XZlKamn/fC5eZOHr2mgrsnw/19VT7/0gZy6Sv/GeZelDXZUoVPPynhjRyhmjdEjnsS/vBQYdLsXnSibplIowqGsAQMq+4TnIkQBkf4fGxoJszdqskpVevRF9Ql6QGJkSkTXH0RVYo/O/9nwcjkcZjvKQErirq/Sq3AAAbUCJwM2HQ/DjtvPIzC0S9wnPl/X9LX2c0K+zLzq2aCZKAnRQx8i5far6Hr0SjbnLtlcFVB7r3w5zJvapmodlCrMWb6lGIGjUsAG+nD4K3Vp5GjSncpBiAcUC/78toAQA/n9ff+Xs/4MW2Hj0mmALTs8tRFJmPqaP6VaNBdjQU1q/LxyT3txV6/COQY747OWe6NHOVZQKpGYVY9KbO3H8UlJVX0dbc6z5cAj6dXYXyASWCxAGbNyoARqb1/5Y1bZGyhWxBpHsz3VtdHpsLYwFMSAz7c1szECIIj/qiDYgjJ668/zYlOtYqzL3aQWlQidZLvRb/dy4TldrMxEIaOvaRLArcz38kD8dmw1mgYlOuB9NqsxdXQIAUiG/hsxBNndKWVEeTdXqA4quGktfmYahRGuq8SnVNa2XDwId75WjcH9uuZYsanMJp62vJiXYJHUu3j+U9yLMmJDh+m50Eoe3csawFpVZy5qNgQeS/kVnFEl2/jmGVI4Bws+/OBghOSBY835mxnVsG1edZmF2lAR6clAThG1P6uiOXr721cbmM+yHU7cMLkequVAVBFzd9nwGsWSBKhQyUf+17KALEcRnH+1SlzInfSoP+vZrZEImZn6+Ga5Nm2Dxa6NhYXYP0UZnnEgAQtwtLUyq4O/6xtT1e1Z+MaZ+vh7k82Gjc//4wPYY27MVwuLTsWrHGZDoV71RAeDtZwaiX3s/xKZmY+3eCzh+LRb5RZVKApQG7N3WG5OHd4G3s261mbqsXXVsckYRzlxLwd0//8SIXt4wk4Acqo95lTEUCygWMMwCSgDAMLspRykW+MctQMcgIT0HW0+E4OGHH0ZuQQmmjAiGo62l1oxEYUk5YlOyq5iEtS2ahH+v/e8olq67UtWFtf8LpgTj1Sfaw/xvOD2df6IEDpyJq+pHWcClb/RHUUkFvt8Sgv2n41BWcc9hJcngwld7YUAXD0mZE8oK7bqRahC89J+4KKyZnN3fX5Dnqddb/hNz1+cccljXDXHOVWu9n0EGOiiElg5p4QSiMq4m5uJoVCZyZMiS6bOpNl6JuhCtqc9JtAoRIO62ZghPK8T+sHSk5ZfW2cnSdF70pd1szAQ6hk6SnEYkAksq+F8K11dXL1DP5Ly2ZCUnB0GQs5UgP0svLMepmCxcScyVHbRjKcPM3j5giZC+Zqj8HMcl0/rMPr7gvtHVDJ2DAUKSMlLHvaD0NvaHpQkd9/pCYHDNqvtqWJCzOB+iUQ5FSEdI6bMvA18vdPcWMHH1Vh8lDBxP6jNH2zop7ffCRxuE4//1a6Ph4mAlUAHkCdh9MqyKiM+2iTk+mT4UnYIMR72p1sD3+sc/HZD13mNQz8bKHNn5xSLwrqkxmDB9bHdMGthB0vtX37XT9vuJy0k4dTUZOfllmPdsJ9g1qV1mZ+jYynGKBRQL1L8FlABA/dtUGVGxwH2xwIlrsfhx1zmRhfd2tsPE/m3hpSeyv2TjCew6E4pv506Au2NtiTz1hX750wW8sfi4+JO7k6Ug82PWX5UF0pT5D27tjO5tXLBub3gtVQD1sVkesOl/o9Czve6sGI+pjwzQfbkA1G1+6CGoyJRUc+wLTcOGy0myPtzu1/rkjCu1FpdjGhoAkBNkqCvPgJxzl9uXwZ7RbVzQyqWyjpUOKK95Xfkq5K6jvvozENDYpBF87C3QwtlSkKbxuUK0BgMbdCx5H7KWPCarSNQUs873fjv99XV+Ncfh+VLNgNJnUpoh2XnVuFLLamhLyqbRvv8fGwMZI1o6CzQDs+n1eU/VNQDAa0M1gC9+PiKe+XT0s3KLRXab8nwDg/3g6tAEe06Fwd3JGh9OGwIy99elCWLF3eewYusp/EmtPg2NWX9vF1uExMgLkDMI8OGUoejfwU/juEWl5dhzNgzbT95AbEoOKu7cQStvZ3w8dSgctZDlciAG+pevvyrGbN+8KSzMjHD0YiJenNC6KmlQF5soxyoWUCxw/yygBADun22VkRUL1IsFKBsUl5qDixFJCIlJwcdTh1WxA6smYKb/818PIdCjKR7r377Kaf/94GUsWndUsBRbWZiI7p5OtnjlkZ7wda0OI2WGbfvRGGTmlmBcf79qEfyMnBK8+NEBbD+qmR9AtY4ADxuU376LW8m15dBWvTsIz44KkmQTEhUtO0aiorqXAkiaUEInbXXUdAJZBvBfcwal1inTNIYGABqbNMRcoiWszfRaWC4JoN4BlQ6KBf62gJOVKeYO8BeM51Kb3Pp81bhynE9D55B6Dv9f+8m5BtpsRIc8KiETB89H4vD5KMQkZWNw1wDMf64/GpsZIz41F+99uw/Xo1Lw4UtDMLR78zqbm3Nej0nG138cx41bqVWBAAdrC4zr1VoE/c1NjLH5+DV8/uth3K1RfkPY/9Dg5ujZ2huZeUX4fudZpOcUinV1DnTHVzNHw9ioYbV1EiE4fdFGjZKE7f3dxDHmpprL+LjeqxHpQmI4NDYbRaW30cLLFu9P6wYHG/3P/DobTBlAsYBiAYMtoAQADDadcqBigftvgfKKO1iz5zxSswtE9sHeygKTBraHrVV1dmkVizCj9avnPwZ+MLDlFZVi+qJNCI9Pr7ZY+yYWklABPIiBgfdWnMZnP57TeMJuTRvjzee7YHx/PzDTv3pbCKZ+sL9aX5YJbPlqNLxlMAHvvJGKrVfla7ffr6viZGWCV/v6CUb1mo3ZYBIJ3mdUdL2emlSGe05KQr11FxNloxykSIqpToqM01SBKFYrH6nXE/4HBxOoGSp1/INzPshTMYtqqDRgXc+LJJRkNScXiJz23clYwREip/E8J3ZwE2ULUppcGUApYyp9NJcAENGy6lSsINUkwWSAGu+GLpux5n/e1zsQEZ+J796aAGd7S2w8eB1L1p8USgG92nnjnRcGCrLAf6LR6f7sl4MgF5B6a+vnig+fHwIn20o+Efb737ojYBKArbWPC5a8MraWM38jNlV8IxAFULMRcbBs9jhJHEPnb6Ti9LUUIRP83OiWQilIaYoFFAs8uBZQAgAP7rVRVqZYQFjg8OUobDxyDbZWZnj1kd4aPzT4MUAEwNAuzfHW0wOrwRF3nr6JT9YexPuTB8PZzgofrNknCIXef24IhncN1GvlkKhMDJuxuZY0IIn/PpzRHRMHB8DUuKHIVvy88yZmfHKoGgeAn7s1Nn45CgwCyGn8gNl67cHgAyD79rSePoJIUFMztJ5Xjj209aV+M/1NOQ4W9aGfDfYAJdekNBIRrjwRK1QP5DQ5mbh/04ZyzklfXzqBPX3tBR9BfZBZapqP8P0iQvL1LeYB+J1Q7zGtXUQNuRzCu/pYulRFAU1zbb+eIp4/chpJIyn/52mnW/5PNaahgTU5a2Jf8mOwRlwu2anceeq7v72FsShJKa2H587lxFyQX4a8EiaNHkbZ7T/FM5DPQn3tjwNX8fmaw7BrYo47d/5ETkGJ4Ad4dVJPjO7TEhUVd3AjJg0M2Ps2s4eDjX6eCX1zavud7+4Xv/xDyBOqWjs/VyyaOVogE9iIGvx570UwMVBxp/KZPbpnS7z11MBaPAB8z14IT8CBCxFo4emILi3cBWrw0KUocdw7zw7CqO76kXvXIjIFCWBMch5emdQeLg73zwaG2k45TrGAYoF7FlACAMpuUCzwgFuAGsBzl28XMn+Th3XWSuTDCD5r/T795RDu3L2LBU8NEEzAadkFmPjez6Kmb2T3ILy9ardwFvnB0K2lfgmh1dtuYMr7+6pZafwAPyx6rQ+c/ybUIkpg8a+X8dbSEyIDoGpUEFjzwRD4e9zLvjFQsPVINJb/cUUc/+H07oJzQFOrD9mpul5ewoZf6ukDQuZ1tTOx2UIP/p/8yCZbek9fO5y9lSNLKUBO/T/POaOwHF8cCAfZ16U2OfX/qjGXHo0GP9TvV2NmvrVLE8Ewfr+c8+aOlpjVx1dopR+JyKh3J50kdlO6eWHNmVsIT6+E9z6ojZryU7p7wc+hMf7p+6MyEGOHJztJIx+taUNDSlKk1v+r5uI+JOrlfql8cB4+v57r5iUQSlRtuB+N97pDYxNBDllfjYoHVIE4FJEh2z6aAo98l+y4kYJzsdkiINLRwwZXE/OExv3Ytq4gUkRb47HJGXnCyV++4RTKyu/gqzmjEOjliG3HbuB/a4+iqKQyg96wwcOY+3QfTOjfptq7mkgCvvu0weml2m3byRv4YPW997EmNJ8KEagak9KFK1+bgGZNrSVNs+7gZXzx+xHRlyUFHz4/VO9xscn5WL83HF1aOQnuINpBaYoFFAs8uBZQAgAP7rVRVqZYoMoCu8+E4XJkEh7p2wZ+btVr99XNRC6Aaf/bgNC4dJHdV6EBxsz/AVl5xXh+ZDCWbz6JocGBmP9kf0nERedCUjF85mbkFpTBxKghFs3tg8mjg6pe8KXld/D+ytMgiaB6G9nbByvfGlCtFjA9uwRvLD6GtTtDq7rqKw/gx9e268miDr0+ma6lbC99mf+aY2y7noId11NkZeOlrENTH37ETurYTLDgUzaLEopSGxnE5/TTTAilbYz/HYoUeu9Sm9wgA8clw/tP5+Jw527957bVpeV23bw/5SXqZSKUyqNzV1/cEER5kDX9+W5esDBuKMb96nDkP55Vl3L9GWghYeJzXT3FWlWNCgK/no+/70Gyujr/XG9qvnyJTzllNZzjfquIcD+SbZ/IpatJeWBZg1wUj77rzefQ+LauQlWiviRcOSfHm9DWFYuPRMkOAAxt4YTx7TQTzpLQ8qdz8UjJKxHym8UVd8HrZt/YGO425jqZ8nMLSjH1oz8Ewm3KmC6IiM/Aur1XBIHmhAFtMLp3EH7dcwnnbyTg27cmoJmjNRjAf3PJLpy4Eiv6vTt1EEb2aqHPrFp/X7X9DFZuO131+9herUSwX72dCrmFect3CCSAi70VPntxhOAHktouhifi5cWbBaKhpZcTls4eB5YD6GrxqQX45rfLyC8sx1dz+8iS/5W6LqWfYgHFAvVnASUAUH+2VEZSLHDfLEDHftnmkxjdIwgB7rpf5NeiU/Dqkq0oLC7D8yO6CKnABd/tEpC+719/FK18nGWtkx+poTFZ2H82HqP6+MBLTbqJeshvLT0pXvzq7bWnO+LdF7uK0gBVu3gzDZPf24vQmOp1taP7+GLl2wP0ygZdTsjF2vPxyC+9/8SAdLZ8HCwE7J+OrKZ2OCJDQEqpQT+jl4+A/dJWP5y+hTOxWfWe+VVfA6Gxz3XzFJlVNjpVzJRJaXSOJrRzxaBARyndq/rIVTswJMhQcedPLDocich6zmzzGhLuq2Lxvx/XiQz6s/r6omnje7Wv9ZX15jXr7m2HJzq7g9lWVWMQYPnxmDpppsvaBBI6k/hxVCsX9PFz0OhMMcjz64WEendEVUtTD/So69hLWHqtLnKCXswgT+3ujbZulUoRUhsl9n48fategyKaAjD3Y8+rIzx4vvW13ynZOL2XD+wsjERwkwgkqU0f8uhifOTZ2D4AACAASURBVC4OR2YITh2itcwaNUBB2R2hgMGSqA7u2rPktOH2Yzfw1a/HkV9UGXBlCdZbzw/AmD4tceFmAuYv2w0n28ZY8vpYNGlsKjh09p4OR8XtO9h1MkyU8n00bSiMGhmmGqCenef8fMe/NLpbLfMw8MAAgHVjMxF4IPogMTMPYXFpCIlNg3GjBmjh6SQkgu1qcApl5Rdj8ie/IzkrX6gekFuApILnQxNgYWqEKSODQeSBevt1dxhiEnPhYGOOJ4YFwsJMOuGm1Gur9FMsoFig/iygBADqz5bKSIoF/lULZOQWiY8MyhMduRyFd3/cCzroZP8lWzDZftcseBzOdprh9oYsnpn8qR/sq4L9N2r4MD6a0QOzJrWrBgE8fD4BTy3YjbTs4qpp2PelR9rgvZe6wdJcM8twzTURKktn90J87n3LsvNDfmBzR4xu7aI1GxSaVoDlx6LFByQ/rKhDr8o48SNxw+VEQZxX34gFfth3aGaDJzu7V8us0mFecjRaEoEeSQznDfDXSGaoaw/IqdEnfPfpzh7o5m0ne1vVpwIE7RXoZIXnu3rWCuTw2q04HoOQ5Lw6B2tIdjitp7dGm9YVFcIa+nFtXNDbz0GjLXlPrD0Xj4sJOf+qTB8dr04etoIETz3rr2nRkRmFWHUyVlZJiZSNZGNuhGe6eCDIubq+vJRjNfWRg0jxsjPHvAEBIiAop9W3Y67iXNAUgOGeX3w4ss6lI9oQHjxvcifsDEkx+NnH5+9TnT0Q7FXJT7L8eDTotEttDPYR3aRNeUSFgni6iwdoq2tJeWAw16WJKcLSCsAyDv+mjRGZUYSp3b20TpuQlosXPtqApraN8c28MbA0NxGZf/IFvPJ4T7g2rR0IWrXlLI5disGyN8ZVqfJIPS/2o0P/w85z+GnPBRHAYGNCgER9TSxMNT8fSsux7uAVrD98RXAX1GwMLjb3aIq3nxlYpQzEoMXcZdtx/FqMxjE1oQ5OX03G+9+eQUtfO3w2q6dSAiDnwip9FQv8CxZQAgD/gtGVKRUL1KcF+AF58GIEVu04C0buKdvDqD5rBT9as7/KUe7WyhNfvDSylgyQoWvJKyzHxNd34ODZ+Koh3pjcGe+91LWW8//ovB2ihEDVqBaweF5fQSDI7ISq8cOjoKgCJsYNYGaiPYMQm1WM9ZcSEJ1ZVG9ODx0YZq2pFc7Mlramgu3eyi7GuLau2HwlGa1dK6HZ6o0flsx01gcEnBai4/54x2ZorUVJgVlEOiy6wPP82KOe/fAgJ4Mu+4HwdKyXoAZA+O7svn6ynSHVopgV/flcvGDsNrTRXqNbOyPY005rIIcBGgaUaDdDgjXcM509bcWe0VZDbGgJC6+5u605XujhVQ1VoM0e9bnf5Nhcdd882t5NZFGlNgYuqCxxPi7bINurz0Mit04eNuAa9AUfpK6P/YhIIQSdjqGuZqjSgGrM+ghGSX1+EUG19Fg0YjKL5Jiiqi/vK5YeaXsOsSMd6o1XkmSjPFTlBH397wW75JYuyCEeVZ0UnzO/XEgAgzgsEeC9NzTICY2NG4oggabGrP7by/cIMkBm+4O8KxFVlAdcsu6EcPT5PrO3tsDzYzpjbN9WOHoxWpQDONpZCgTAwlkj4O0qjYiVYx+9Ei0c85qEr/07+OHdZwfBzKT6e+vMjTi888MejY5/zXMiX9A7zw7EoE4B4qd958Pxzvd7xDmoN76vX3usDx7t27ba3y/cSMPBc/HIKyzDm891QZPGuksGDNp8ykGKBRQL1JsFlABAvZlSGUixwL9jgSuRSZj59WYhDZiSmS9ghyT483KyxbRFGwUhYNcgTzzWv129ShVl5ZVi5MtbQPkfVfv5o6F4bEjzKofrelQmxs3ehlvJ92rHSfi3+oMhgihIHaLLGsKZnx3C7hOxoMIAywKG9fDWWZPJOuudIakii2OofBwhyySGG9XaRafjrzpHVbadNaN0pL8/fQuDAx0xslXt0go6lSTf4gcxP7zlVrbTYfe2NwdrWglf1wVpphPxzZEohKcVaJynsoa8CV7q6a2T8ErXLpZCysjgCUsn1JnQy5m5WncE3u5NMahXa0k3Cj/EfzxzC4k5JZLtRvs4W5kKBAcziOpweV2ThqTkY+PlJCTlSpuL87BemI4/nQYp7UZKvghq6AsIqYI9dGbbulnrvOY15+X1ORaVid03U5FdVC7ZblLWX7MPGe/pBI5pU/2+YZBo85UkmBk1rCqN0TU+7+E/LiUKgrrbNZwNfesybdRA2KjmGvQdd/F6LBKSszB2SCd9XcX1YhAgWQvHhja+AV6Ln3bcgL21GYb18BKBynV7wwS/xZPDa6uvqFRP9oelySoHUNlgeEsnyQEYPpe2XUsWzyWpDPvMrLNWfnALJ0n3Fe/fXy/ESwrScs+72ZiJzL+m+2lvaJpYry6CVSllW7ouNp/PDAYysCvKeB6isgqEZCAlaZ/o1Ay2ZkaiLp5Efuk5hZi1cKvgATAxboRBwf7Cqd929AYqbt8VgQEGBYjMS88uFFl/Hzc7fPrjQcQkZaNHWy9MHNxW1juZpYCzl2wVfEA1G2UIx/VuLRx4ygVvPXEdSzefxO2/VQD0bnQA6pl97sfdZ0Px/Y6zKL99B7aWZujfwR/DugbWKhng2Hxv0+k/eTUZU8e1VgIAUgyu9FEs8C9aQAkA/IvGV6ZWLFAfFiDj7+o95/HNrLE4FxovXtjMOsyZ2AffbT8NL2dbfPrCcL1TrT4TJ+ofW0qEzzIz8Obi4/jql0tVYxPWT8Z/U5OGyM0vQ3RiXrV5KQm4fuEItPS9R2RICP36feGYu+hYtRKBQV098Ntnw2FlIS2TQOftYkKu+OCk3BjJrvifutPNTJ1xwwZwbmIKPwcLdGhmrRUqqs1g/BjcciUJzFJxLDpcM3v7CNIqXY3rOxGdhYiMQmQXVYgPb/VMDh0JfsxbmjaEp62FuBZklNfFTl1zPn7Y7whJwYmoTORTJu4vgDXRTS1NMCiwqc5suGqsmJRsnLgWg2d0OEfURycpY0p+mTgHrp0OQmcPG5E5q5mFvR6egD1HrmLiyK5wd5FXFsBM5b6wNMRkFqOw7Ha1bDFtQ0fTzdpUwL6DPW21Zuz03gCACAAcDM8ASzw4l8rhoHPB7GQTs0Zo42qNPn72sksoOD+vByUV94eli0xjScUdsT8ZqKC0H683xybTv652585dbNx9DsUl5Xh8dDeY1sj88Vja7UhkJhh44LnIDT7VnJ824Br9mloInXtf+8YagxOf7gsDyzi4757t6oHOHtIynNy7oan5OB+Xi1vZRSJgxnuENmNTvwa8P7p42qCFk5WkAMnGXefQqa03mjnbCZt9++tBBPq64mponCiPemp8T7g5aV8n0QqbriThUkKuQKVwSdx7JNcb3tJZ4zOTCKnFv17C0O5eoBpKSmYRdhyLQYCHDXp1cNN6ebnnjkdl4mxcNtILyqrZQPWMsLUwgq+9hWCy13YdpOx31VwsH+Ezs6Ti3jOJ18/StBECmjZGdx87g+dhgGfvzTRxTxWU3kbF30Ee1TODAc5BzR317nmOw2cOA0XcG6pnJ68DFQikPt902YV7jfNsvpoknm2tXazEv8e2cRHviS1HQrBiw2l8NnMY2ga44qPvDwhyvwAPB5y/mSCCAwwOPjmsA6Y/0g2NGjbEhdAEvL54J9r4u+CTGUNhaiytNp5w/1upOfBxsatG1ssgwMtfb8b1mBQpl7haHx9XO8EJFNzCQwQx+O4NT8jA+6v3CmngHq29hFww6/7lttDYLKzbG4GrERmCJ8i2iSmeGRUENz3vRbnzKP0VCygWqB8LKAGA+rGjMopigX/NAmQF/m77GXz64nD0auONj37aj52n77Hs05GbOb5H1fr4cb79erJw0vgxlllYLuCzZJEvrbiLzKJy4WSpnE861MyCaIJ8ZuSU4MWPDmD70Wi95+/bzBqb/jcKZP1XNUoHzV10FNuOVD9ek3yg3gn+oQ4kBgtLLcCwICecuZUNJ0sTvNLXT5Ij8g8t0aBpFm84jqikTAR6OMLbxQ4hMSnIKyoVcE9t9aVSJzp3NRphUck4dTESHq52uJWYiZYBbsjIykevLoEY2LOV1KGUfgDCY1IEoqKFnysmjemuV82D/A3cs3SeyG6fVVyOu3/+Vc25VBlW5WSylp2BI7cmpghwtBQBM21waPWLQgTArpBU+FCusLuXrABWfVzc6Lh0/L7tFLzcHRATlw5zM2PY2VhiUK9W+GPHWfTo5I9j58LQoZUXLlyLhbWVOYwaNURMfDoeH9MNew5fFUEVmxokZ3LWlppVjB+2hKCwuBz9Ortj36k4dGvrjKvhGZjxWLtqyihyxlX6/nMWOBGdKQIXHdxtxDuRcorDApvi3ZV7BbzfxspMKOtMGtIOsx7riXM3EjD9s02YNKQ95jzZGyVlFfj6t+PYfPi6WPRzoztj6thgSbXxJPAjke+liMRqaj6qs1eXAmzw8MP466+/dHLiUB6YCQFm+NVL7hjw2HUmFF/8dhiUEWZr5+cqEISNzaQF3nlMflE5lvx+BeamjdDMsTECve0EcTD3vlIK8M/tWWUmxQJyLKAEAORYS+mrWOABtAAlfwgLbOXtLF7chOtN/Xw97JpYoL2/K54c1KFabeCRyAwcjcwUKbW//vxLyB8Vlt1B+d0/RcacJEjMbKcXlokMAWGQlPNitktTK6+4iy2Ho7Bo7UVcDkuv6sKMnSrraGFmhD++GIGBwR7id5YPrPjjKj7/8byQVFJvlA9c+mY/OOvJgv4bl4LZP7JSpxeWw9Kkoahxf7Wvn0HZ4H9j/drm5HX+8vcj8Ha1w/GrMTA1aiiuHZmeyTBdV+3qq6Hx2LjrLEYMaI9TFyLg6eYAM1Nj7D9+XcCwu3WQJ0n4INnu31hLYmo21m46AXsbSzw1vgeMjaRlFf+Ntf7Tc3KvHTsbiuzcQgR4uyAhJQu5+cWwamyG9Kx8URJlbWkOY+NGSM/Mh5mpkfjfNlYW6NLOB/uPh6BHR3/07RZk8NIvhaYLuD8dLEsLIxQWV8DB1gwpGcWYMrZVtSCowZMoB953C1C2kv/x+cgSC5ZhkWj3xJVbuByeJMjzBgb7iQBSXEoOXvp0k0DzdApyx7HLMcjOKxb1/h9NG4J2Aa6CxK+guAzGjRqKLLu2ki51Fn4G5Ai7f+OJfmCdPvfU4g3HsHbfxSqH/b3nBuN0yC3sPx+BiMQMIT2oaixLeG/y4KraftXf6fB//PMBHLwQWS14YN3YFCtfewREC+hrMUl5OHAmHv7uNsgpKMWqTdfx6lMdMOjv97y+45XfFQsoFvj3LKAEAP492yszKxYw2AIRCRkgFJDR+tLy24ID4Fp0Mnq39cGLo7virVW70b+9n5DrqWujg//N75cxoLM72gRUkjPVrG9VzaEi8dt8KFIgA1StsbkR3p4aDC9XK2w/GoM/9kXUcvzZd+Zj7fDh9O7VJIT48XUxNA0hUVkY2NWjXiCFDG58f/KWqPds8PBD6OFjh0kd3cUHGWGmW68lY3ALR4xpTR3qSMRll6CFkyUIfdcEpSb8n5rSu26kinpkf4fG+PZkDJh5fbKTu2DDV7G1k9TKobExyELtZm1WlSElNPzbE7GwNjPC6wMDQG4CXU3FAs0MkNK0W4B79Zddofh41Rls+XqMCHrNWnhYZK02fDkS5KTIzi/Fx6vO4ruN12FvbYqFs3thfH//qg/0nPwyvPDhftFv45ejYGN1j+yO/BaT3tyFQC9bLJ3Pj/TK6yZlzGff2YPCkopaY3KvrL9Egrwckanv5m2LZ7p4ivUcjcwAlQUKym6LPTejt6+A2+8JTcWeG2mirIBBPeq/k4dBVcPOcWb38xP8AKdisgXrOdnSmdXnvmYdPqHVhH2TbLKju424z1efuQWSMj4T7IHcktvYcT0FZkYNMKe/v5Af/P1igug3s7cvfB0sBA8FSfOe6+pVJanG4zdcThLjP9W58n5QmmKB/4IFWELD8gVKW+orx0pMy8Ouk6G4GZOGk1dvoWtrD3w4bQjMjBvhu81nsXbXxSpSvT4dfPD+S4O1Ztr3ngvH+z/uRcXfNfyeTjYY07MV+O7fcy5MBCXYaiL8iAhcue10lWmZAJg1oVe1YEN4fDrmf7sL8enV1RUsTI3x3uRB6NPOV9KlSc4owte/8Jz+QnRiLnp3aCYy/s+NaSnpeKWTYgHFAv+eBZQAwL9ne2VmxQIGWYBSPlMWrgdliKgBzJq+kNhUvPjFH1UfC8wasCSA7MCGtj0nb8HZ3hyWFsbCgXpkoL+o72erWd9acw72f+btPZKnptO0aG4fTB4dVA0iSSfqnWWn8O3Ga2IsqgcQHfDIwACDIfd0yr84ECGg0JSro2P0EB7Cox3c0MvHHp/tDxe14JM6uQvY88IDESKr087NGqdiswRsmv1Zr08UBZ2vAQFNcTo2SyADxrd1xdGoDFFTy8Z/9wtoWiW/RSeOxxO2OaG9myAQpANFuSvWGPf2sxdkWKrGrNGnaw+iW0svDOzkL/7Mv33x2xEhPTVrQk9B9LRs80kB3R/RrYVku7Mj15GUloOT58MFRD8sOhnXwxKQk2cYS7isyWV07tLWB/26t8SogR3QtoVHNSirrmFUahUlZXfw0fTuePGj/YiMzxWO/86l4+Du1FiQT/60/Sa8XZuAH7XksNi5ZCw6t6xUS9h3Og6jX9mCz1/phZcfb1dtOiJZePz2xWMwtEelEgTlN/WNSdKscXO24e0XuuLNyZ2r9jP3wteHI0FiQrLbc38SafJiDy+xv6jC8Bf+EoEr/t+zwR7IKq7A1qvJVX/nBzmDS3MH+Avnnmz7Pg4WsDM3xpnYSqUIMvbPGxiAqIxCoUNPxvuGDR4WRHyEO8/u748GD0Hsf9ZbD2juiF0hKYIXgeVDA5o3FcEy/ltV78/a/C8OhKO44q5YLzOm6trwPB8GCUn4Nre/v6SSAhlbROn6/8QC5FLgu4icMg9i+33vZSz86QjeeLYfenfwwbebTmPL4RBB0DuuXytk55dg+7EbeGZEJ8x4tLvGdxmfA7/uvyie66ogQM1zdW9qjeWvjYejzT1p35oBgPlPDcC4XpUlVgwa/LL/Ir7ddka8Q9Qbx1o4baSkzH/NdRSV3BYIwF7tXcW7rHdH7RwXD+L1UtakWOD/owWUAMD/x6uunPN/2gJh8emY9uVGFJSUCfK1F0Z1xXPDu2D55hP49cBl4RQO6uSPGeN6iNpgOjsrN1yFBVmcO7uLDHxLPzvEpxSguZctzl1Pxcje3jgbkopZk9qBjn9TGzPciMlGaz97UZ/f2MJIwPwu3EjF6L6+OHA2vlp96xPDm6NtQNMqu4bH5WDsq1vF3OqtXfOmQt7v5JV7LMbaGP9DY7Lx3Pt7QXkh9Tb36Y74cEZ3SbWUmi70vtA0kY1samksyMyYaaXzwyz+hLau+PpIlHCK5/TzR0xWkXCePG3NMX9wc0Hgt+RIlCC8o/NER4mNAYMvDkaI/01SriuJuSI40OChh0QgITG3BEciMtDErFKnfMPlRGQUleP5v7OkKmUBKhnUDADciE3F/gsR6NLCA12DKgMDJGzaePSaQIAkZebBzspCEECO6hGETs2bSdrfPMcrN+Pw8ZKt2LrvgqRjHpROT47rgQ9fe0QncZtqrdyDI2ZuRqeWTiLgExKdhYzsEjjZm2PHN2MRk5iHoTM24dlRQVj4ai9sOhgpMvoLnu+C96d1E878Cx8ewO97wsTf3n7hXh1vWnYxHnt9J05cTsKqdweJMdjOXEvROSY/mJn9Z+nMB9O7VwsAXEnMw3cnYwThHjP21FW/nJCLxzq6CYJCBpbIP8EAABEn/Puhv/8+opWzyL5zPzFowNIdOuBEnZDTgxl7OuFED3jbWeDNQc3x1eEIhKYWINjLDlTkJOSZ5TsMTnH/Us7N2qyRKAXifUJ0go25kfiN+7Xszl2YNGyA1/r7I6+0AitPxIpM6bwB/rj7F7DoYITI/FMu0cPWXCANVPeTOgQ6O7cIOw9dRmJKNv7880/4ejpi9KCOGgkOH5R9qKzj/ltAhUB7akQgdh2PRXRCniin6NLSCbtOxILvFKLDQqIyhSM9ZWxr3IzNQk5eKSaPaYn1+yLEe02FzLn/K4Zg+Z/x+WakZd2Tj3S2t8SK+ePRzNEakfGZeOHjDUIlYOErI3QSA/K5Tqh+cuY9JR2eA5/9n7wwTJRpqTeVKhCRgWzM6k/o0wa379zBkSvRtcbhNwQDywueGlBLRpClBMVlFeJZY93YTGfQNSm9EJsPRWFId0+Q70dpigUUCzzYFlACAA/29VFWp1igygKMrJOkjXDCaf/bKGr849JyUFpWgdce7yuc1uVbTmHFnPHwb3ZPR5kfRocvJCAyLhfNnCyRlVsisnAuDo0FDJqZUX5w5xaUCyifj5sVTlxJRjNHS1hTy/chCKc9M7cEt+/8CXsbM8F23PDhh2Fi3BC5BWV4akSLqmypasHkA3hv5WlcDk1HKz97THu0De7e/QsTX98hxmFjBmfNh0PQqYYuPQMET7+1B5QGVDUqDMx5qiMWTOkCUy3azFK2y9Kj0bicmCskrQYFOooMZ01pNjr4CwY3x09n4wRxGksEng32xMX4XHx/OhY2ZkbVAgCqvzMTyuwq2egJHc0urhDQUZIuMrP6SHs3UUqgChYwC+rSxExkfG+k5gvSBDpuRABQxo6N2s/bTtzAxP5t0drHWTBDZ+YW4fudZ/HU4I4iEMIPuysRSULqMSOvCKzjZB1pSEyq+Ljkx9vHU4dWmYcs8t/+eggLFq5DYXElUuG/1np3CcSP/3tRr6rAqavJ6D/1D3Rv6yoy5J/P6oVpnxwQ2X467SRrm/3lkaoMPgNPw2ZsElmsFW8NwOmrKcJZp50LiiuEikXfTpVBltXbbuC9FafEfib0leUBJLn85rfLOsfceSwWk9/dK8YwNmpQbUzKERKm38XTVqhU/HQuDhbGjURpyerTt0QQg/smLL0Q0RlFgqF95fEYsW/odJOYkiR8NUtVWFrCfU21hJ0hKWL80a1dqmXsyQXC+fgcUG+mRg2Ek98/wAHbrqUIRABLBxiI2HI1WagjsGyFJQsMmJEv5I2BAdgfni4UM6i6wd8Z+KISBuee2r0SLcHGPbh0zT5BEJmVUwgTYyOUlJXjiTE9YGtdWxGB9xUl2xjsuH33L3FftXa1goOFSVU2lUGHdRcTRPCDKAWe/9Nd3AUqgU19DP5OWcMhQY4YEuhULSNLVQ1KjdK5VAXsat4rRFn8ej5BlF+oUD3qfUgoxzFIvshmb2EsJCR5LaS2uKRMLFm9D1v2nhf2mjCsC955ZSwc7SvPp2ZjkIkEq2u23xCyqxMHB4Ckq298fQx7T8Vh7jMd8eZznasCqfxt4erzIgBWWnYHQ3t4iuAUVQvYGEgb/9o24UirSmfonC9bf0WgtCYNa46v5vYR74rS8jv4btM1fLvhmjiOz3lqwz82JKBW4FZ9nfOe6SSCburtXEiqCL4lpBXA3clKyCpGxuegqa0ZcgrKYG7SCOZmRiLATd6Y8L/LtBztzNHK114E2Z4f0xKt/e+9EylLuuvQFaz45SAOn7qBzm18MPfFEQJdpE6SJ/XaaOrHdyxJIH/bexnfbzkrlAMGdQ0QGXIiBL74+QiG9wzEe1MHoUED3WVczNzHpmQjOjlTTOXn5gBPJ1utyIEfdp7Ft9tO6yQG5DgkB5w9sTfG9Wpddd5EBuw5G4bVu89XCxaw79DgQEwf212WdGFdbKgcq1hAscD9s4ASALh/tlVGVixQrxZQZf67tvRAUWkF7JqYY2iX5pi7fAfyi0rFXB5ONlg179F6f0FTzo/we36I+btbY0CwBzRxA+g6YfVMKvuRF4DOlIoYUHWsJudfHSVAuHt2fhmi4nPh0tRCcAKQ6EhqU8mUEZpPyTpqYdNRYGN2lM4A4dMT2rkKWD6VEfhRT6mqpceicTM1X2Q46YRRGoqNThEdBZUOPeHP7KsqA2AfHsOgAtUWKLloa14ZRKADdTImE9297ETGlBBtlcNEqPVPey7gzM04ONtZwdrCFIUlZXC2t0J2fjFC4ypJFyf0bo2CknKRqaHjn5lXhKjELCFPxaCLhakRXnmkl+jLQNG67afx0vwf/rPOv+paf/nWE3jluSF4SBubFoDjl5LQd8p6ccjX8/qiTwc3DJ+5GY8NaY5PXu6BqR/sx49bQ7BvxXiBkFEFDF59ogNmPt4Ok97ciUFdPdE5yAkT5m4XPBZbvhotmN3nfnUUS97oJxzmqR/sw/Ce3vjx/cF4/M2dAklzeNWj6NnetdqYTwwLFI7U0yOD0L55Uzz2BiXCHMS9QG6B70/F4nRstriWdLTpLLKePzm/FGvOxAnH+71hgcKhZWPGnn8nZ8S7w1qI0hTu8cScEiFdePevv/6G9z8keC4i0gtFWQD3P2X0PtkXJsbh3uS+X3I0SjjN3K8M8jHLz0ZZSvan402VEPV/e9lbCId/5YkYEQRo5WIllDE+2RsmZDkZECPnBctriEIY2sIJ49u5Vt2y3JPrd5wR//Xq0hxTHusn2Ps1Na7953PxgrBUvRG1MDDQEY+2dxMBva8OR1a7/9iXvAcMRFD5hPc2gwDqjfZiYKKNa6VTzXFUAUJVyYQK9aM6jqiIhQfCEZtVDEuTRkISVF3GkXwN5E1Ql/xUPQ8md/UUXAu6Gm2zdd9FzPlwLeKTs6p1HT+sM1Z+8rxQMqjZVGUrDNJyb9PRfmrB7iqpVQZdt38zBnZNTHH4fEK131Rj0XFXBbVU95GqdKa5pw02HojEkwt2iQCY6u98Hs/87CDW7rynRKMa790Xu1YLOvDvqjG4TqrEqIJrmmxC55kOfWJ6AWY93l6n3bT9mJlTgNc++hW/bD5RrUtjcxP8/PV0jBxg2LjaEzxRGwAAIABJREFU5ttx/CbeWbEXz47qhPH9WmPdviv4dc8lQRy49PWxaN/83n0g9YQoXbli42nkF5Zi7tN9a73/aKezN+Pw9YZjInBg1LAhLM2NRemBijuGJIQfPj8E3Vp6Vk1LaUHyB9VEG6ivy8bSTJANt/SqLI9SmmIBxQL/TQsoAYD/5nVTVv3/0AJpOQUC+p+YkYfWvi5Iyy4QL+KUrHy8v3ofyspv493JgzG4c4BG68SlFOD7zdexZtsN8RFI6ORHM7pjQBcPnfX0/HDce+oWvN2a4Ep4OsrK76JbG2eN3AC6LguZ/0e+vAXnb6SKbg42ZiLr2qGFY9VhhPs/Om+HyPaoGiUBl8/vj7SsEqzYcBUHzsRVIQjYh4EJOnKEXzNLq6+pHCxm4mf19cNvF+JxLDITff0dRJ306tOVThYdqZT8UhEUYOYwvaAce26mwrhRAxEUYPaTWVkSRC07Gi2g0PzwUjk3DAiwRpp12nf+qswwUjGAf2etPyHYXb1s8cuFeDHHI+3cxHynYrLEvwmpZiaVkk9xqTmITMxAadltGBk1xMN4COV37qC1j4sI/pibGKOgpFQQSvHjjbBPPzd7tPF1EdklOkcB7pUlGqkZeXh69nIcOnlDn6ke+N+nPt4Pi955UidMXOW4MDu4a+lYgXRhQGDlWwMwqJsnBr24QWQpP3+lJ+j0f/HTBSxYcgK/fTYcYbHZOHYpEZ/N6il4L75YcwHRCbkCWvzlTxfgZG+BNR8MBuUweQxt/eigAHz64zmUlN7Gl3N64+XH2lWN+cN7g7FuXzgcbc0w79nOiE3KE2MmphUIPgI6VTtvpIqsuZlxQzzd2QPtm1lX1umfuYWMwsogD+v+u3rZiWDSCgaaCsoEMuClHj4isETnl42IgDVn40DpTzsLY/HvVadiBakl93R8dgkOhlcGkZhFJ0yfkH1yCjCIlZRbKkoAVDX+2UUV1f7Ne4KEmczoE4mw5Eg0yu/cFQ70kP9j7yrAo8iW7nmLSwguQQMheHB3Ce7u7m6Lu7skaHB3d4K7uwSSYAkQEgjBfd//nQo96en0SAK7P+yb+r732Ezfvn27unumq+rUOdlSSGBMDoMSTklQwDEh5hz1Ea15JfmmvsHYjnL64l34Pw1Gr3aVReFAazyP2Ud9pIWBOR8+QyQkvPb4laFtoYxzUsz8TkTI+z5jUjtBPvCZ49gepTNiw2V/aZMg/JnIAZ7f+YcvJUhXr4168Aqags9q26JhqAVlbXxeFdQESRDZVqEYvxuUc+Z3ChMhvFa3nrwShEb6xHHQzzWzoDf0jMH/+p1n0HXoEpOcHBvn9UKtivnD7T5+0VkMnX0ChVwcMKV3SbQfvR9EtyhGThciYIgCq9VrK6hcQPQKnwHyWiiKLr2a5sX4HiUECcPnhkisAx71kT9bcnSfeEh+U2issG+bUQtbD3uj56RDMq5vi/yCDJu09DxOXXksFXo+gzkyJpF9SK7ZZNAu+U5XJyRMffEwEc0ktJqPJiJfUlSB6D58KTbuOqu7G1tOFk5qr5tQMXccKk8Mm7oepy96o0OTsujdropBRpIw+sGzdosqgGLkAhjbpTIKu+j/9vI+/PLlG05feyDJ/qrFs4b66/V7HL90D8cv30Mi+9jyvVezVHakczCfROK+S3adxazNJ2QeosKmd6uJ/Kp2scOXvDFi8T6DHKC5802dND5m966LlEmsR7BE5DrZxto8YPPA3+8BWwLg7/ex7Qg2D/w0D1z1eSLwf0r98eXVNb+zSPwQIsiAMF7sMHZy5aCi9XvcFx1HexqqP8o2vqR5DKuAZlVDXzAUU6r7hGyyQnPm2hNkcUwUWpFMEFte/sgNEDd2NCRLFMcQFG097CNEfonsY4U7Z3Xfs7KRcNLM6UNfXm77Bst5qS27U2LUKOWEdfu8wJc/U8bz2DqjFioUCSPPMzWW1U2PE/fw6cs3eUll9YoBAknPgt99kh5mVhdZDWTVjxVLqcb+9V9kSmYn2ujHvENlFAmLZuDPSilf1pmAUMjPlOOrq4gKqRu3EY4eSgcIaTE4+yDYUNVUKpVEAJAAimN4fFZz2XtNmCr5HSJjB45fR4Vm4yOz6y+3T6dmriAKIGYM0zJ4SkW/UrH0WDa6Ei57BUogQwQKjWRiDEQYhLPthcmnUvnTYFTnovhz2lGM6VoUYxacwYEzD43OP3bMqJg72BUTFp/F7fvBRtuY1NKbc2a/MgKxrl02oygRKHOWzp/GgABgUM8gnGSVJJ/kvUdUCgNe+5jR5HP+t3Lv8cDxY0XHy/efZTyNQXfpTEkFZs6qO4Ndklh2LeUk6AAG0so9Tfh+yHvOGXostqrkcAit4O+7HYANF/2k5/9P18y48DBYEgBMMvBvPgdsV+B3EY2BLPfndw4/4r36+dtfsp1z8xkhekAvAfD67QcMGL8GHz59Rp92VZA9kzGRGCvt0w7dlXPh0Uo5h57folOhiAkemxD96FH/Y3iGyTnAir+nqhWhag4Hae3hM84kYO+ymQzcHvRzw3yphRsk4PVHTDt419AexOp+l5JOonRg+J78+pfIgvI7gkbUhLp9Z/nZByK5yvMnoogtR0zikCiR6AOiNtRIIu0DRkLOJt1m4ept43tPPU7vGVCjrdiexaTlxgN3JVE6e+1l3PB5jj7N82FCj5JYv99LOC/4PLACz+/2FkP3YPsRHzkMv4NHdCqCq3eCMNrjtHxGZEuRXA7oO/UIZq29LJ+R+b2uayb57Kbvc9R1dcay0ZWlxYWEl9V7bJFxbPkiCoamRhDwu5jHV4g0f/aXDdueJs7djmFTN5icmiiAvSsHgYSj1lrgi9doP2ABdnheNOzCBMCYP+sb5DnV0oHZ0idHsdyOwtVjyq7ceYzNh64jnUMC6csvnS8DfPxe4Nb9Zzh19QFqlMwmz6t93Jgolju9VYnvgfN3ikwgjQlit561JIFM43tFL7cteKVpB6MUYN1SOQWtsP7QFVA9QLH6ZXKhf5Oy1rrJNs7mAZsHfjEP2BIAv9gFsS3H5gGtB1hBeP76nfR1v3z9Hq3Hr8X7j58lMOSLJXv42PttygjvZFWdvfp6xqoPIc3siVZM6bu8/+SVfM4qTrqU9li/z0ugpOy75Fs4/2WFIknCOCieOyV2HvNFmQJpTQbit+69EA4AdSXK2iuuJAs+fvwKkgyqjS+PayZWRc3S1skX7b0VILBcBgGUTCMU1zmpnUClCYG+y97qDImRObmdwPUZUBVMl1AI/WgLTtwDZfsYkCeziylw5k2XH0sARuZ1Bu5q4/G2XX0sRGoM9hlAkdyNSQZCljMnj4dZR7xx//k7IQpU9ypb6x9rx63eehLNes62dvgvPW5svwYY0LmG2TWyOt98yG6UK5hWOCTIZUHYP4Pv2uUySnWfUn5dxh0QgjHlM1YraezlnbPuCga5HRfpSt5rTBCM7VoMmR0TYvickxIEMZHEe7RGaScJtEiKZc2cfP6IcFEjYe4GvpGecv+Q97IGsvezos6AlRV9wviZQFJ/zqTWvRdvJRlF2cDG+dPK/UhEAdn76+ROJYEtUSxbrz6RYDxHSnsZRxTMVf9QkjHC9/k88B7m/eh2xBtpE8ZGj9LO0v5CqcrsDvHQoXgGSSTMPeaDVx+/IG3COGicLw22XH0Mr2evpXWBx+S9T6QBj8XKPdti1DB75eIxQNt16DLWbD+F7M6p0b9zdaMkl9ezUAJOqnAoCTJW7pW2AiHmdM0klXyiEmgKGockioe9g1A6YxJBTXC7QnSYPlEcqeBzXSnsY8nzS5j/ynMPhbiTzyi/J5iuS2EfU1A8RFPQmFigKkO0KEyc/FcSpEqiwClJXGmBIJEo0T8kdKQsI01JwtDHCtJHexMzIcJq9YpNYVD18iVcEDVqFOw+FBp00/jZypldjbgS1GirvFmT4WnQO/RrVQDlCqVFje5bQP12tpzULuuMATOPYuryC+A4kmISmUVui3Yj95l8rpgAKJ4nlSBdhs0OrSprjWStRA7QmCCr2nWTcLooZJlcA5EHwSEfRXWDzyDRXEwCsG3mZ5vn8Wuo13GGoe0pYfy4Avc/fOqmUWvFihld0LimMQ+BubVs2XsedTtONxqid00icj7nbj7CrXvPhEPg7I2H6FCnMG74BuCe/3O8fvcJQ9q4InVyfe4HU8dRIwCUMfHjxpJk3at3oS2EirHfv2PNoqCEoMKJQORhh0nr8ezlGxlGnqF5feuZTWRE5JxtY20esHngn/WALQHwz/rbdjSbByLkgX3nvDBqyX6R7GGwHytmNIEGDmhaDpuOXsXN+wEgHG/RgIZIpNMHaoqNX7sINYM5t717/0n6cSuWygmHZOEZfa97+eHI6ZuoWi4vokb9wyo2duWY7z58wYLN1+CxMZQgypKx/79383xSYWIf45Jt1yWAUxsRDO4DygkiwWbmPTBhzjYMnhTaE/87G6t1mz16o0zRUOZ9S0bZTFbVWlTNjwTxwiNULO1vbvuJa/dw8KI3/mxcRkg6/83GgGHt3tvCe6Agh4JefsCq3bfQpmYOA7IiMj4goemoGZtQIJcTalbIZ8TtwEQC0QgMxEngyWScor5B8kJW+8lDwKo7EQE0tukwCaE2tkBQGYEmiIXvhKRpE8VBh+LpJaHH5Ny2a48FZdGpRAZp5WECgkbug84lnHD4bhBWnntgkGK8HfDGILFIaD95G6YcuIOgt6FtG0MrZZWWnnefvgpqgIkIcwiA7Z4X0bznbEPAWrlMbiyY2A4hr9+jYZeZ4HcwrWyx7Fjl1tWoZULbbsXgnkleBtkkxGSgvXtWHTinSyDfpWv3eglR37EljYQTgAgwtg9Q2k2x9Kni4+GTV5IMZesWVTRq9NgqCTUmidlixgSZYnMGl0P7OjnlT7Z9Vei0EW/efRYEABO15AngcYlAIxcGeTH4e0A0zKrxVSQR8bPs5at36DhooRH0f/n0zmhUoyhGu22We06xpVM7gSoj1phekob71alcUK6VvV3kzoHfVQu2nEEu55R4HvIOJfOkx/JdF1E6nxMKZE8jlf+ImtJC+PCZ+d9cIgs6flcWUlOrvH73ER2nbMCdR4FyaEoPLhnUCEl1SDojujbbeJsHbB745z1gSwD88z63HdHmAV0PvP/0RXq/FWg3ydzaT1wH/6BXUq1TSKQyOCTCvD/rg9n7S3f9pe9bzfqvTM6XuF6TD8FjU2iPpvxoJ4qD8kXSYf+pB0btAAocVPnBpx78pev30LBGEd1eXFaRKSv0nmSECexQr2oho3N69OQ5zl32BUmqLBmh0kQoHD4fSsSnGCutA1oXRJeGueWllIHHsh030GmMpxEHQMvq2THtz9KIF4fM4V9E1YDGvyNCDmhpnf+W7et3nkajru6//enwJd1tZEvEi2tdMH/4gg/uPAhEsyr5ECdWdGw8eA0Fs6UxW0l7+foDbt9/Jogb9vfHiBYV2Z2SG1W93rz/hLlbTiJj6sSoWdzFLJ/Gb+90AE+C3oI67GSHL5kvFKbPQI4IoxbVswkLvJ5Z48sL1+5Jz3vc2DHQtHZxpFepmTAIZ/sBTWkhUCQ9+d2o9N8TwUMpRVrWFPGkwq4YJQwZfD8OCa14kucjm0M8IfgkcR+/Y9Zf8sP+2wHy39kc7NGnrLPMR2lGtgiwLYjtB5QzlJYouxiYUMMFj0PeY+rBuyJ5yMo+ExSLT92Xlggmb9k+kDt1fGlhcD/iI+SKStJCywHAgLVtPw8jec4FE9ujdYNSoFxi0x6zsP9Y6Pe6JQQAxyhSk1QEYGWfXBPb3WojVTI7CcyPXfQT6ddjSxtJMM/fjq7jDwgSQOEA8H4UYqjiUy6TrTVsA1MnXxUFDb9nb4zkLckp0G3CQQnqSSrIdZB4c2j7wqLqEuWPP4zQBAp55s96XrRVeiZNlk3rjBRJ40OLiIoIAoAKArXbTwtHphqROdTnSLSf96MgXLrzGA+fBKNoTkfcexyM+HYxpdffXKuTNb56++ET5m09JbKyJJHVs6pFsmJIi/LhWsy08oJ/F+GwNedhG2PzgM0DP+4BWwLgx31om8HmgR/2gPTguW+FU8rEQs7DAIX6712mbULDsrmR1TE5jl72kWTAxTt+6FW/JJpWyGf2uIT+1+mzTaouNAbUK8ZWQZ1yzpi5+qL0aipGRvT5Q6kDHA2USFq64ahU9Z8EhiAgMATx7GLhof9zNKhWGD4PAsAXddcSLjhz6S4K58ko1Sj2QhYrkBl3fJ6IhneyJPbwffAM3g8C0Kd9FZPVkCtegaKZTqi2YiT+c+9fFnmzJpeAii/jK3fdkuBfqTLxfEhY1aRyFmw66C1VSTWigHDs9nVd5AVTy0lw/mEwVp9/hNcfvqBExiTCUM5jHL4bKBJpfIknEz8JwxS4L9fGAGLTZX+RA+QLPF/sHexjCoGaKUkvzrvq/EORP/v611+omDWF9AObMsKu55/wFabyRHFjoE85Z6lK6hn7qT1vB0ifMSXGCDXuViqjUZ+ydr+bd/3RoPNMsL/4dzXKdi2a0gFZvvewqs+DGtxr915Crswpcd37KXJnSYW/vv0FJgDKF8osAf1f//1Lgvj4cWPi8p0naFOzINKmCEO68EV8yvLD2H7spnAvqI3j5g2qi+SJQ0nqfPyfY8nus6hfOhe2n7oprToxokYV/WySfV3zeYJOtYoiY6pQ4jOtBQa/xZGLPjh41hs+fs+F6IvGl/00yePDtWAmVC+ZDUkThpfDM3X9KBO5ZPt5HDx3F5yfRsjw8PastpqHVz98+hJz1p/EKRKQvf8k/cUMRIa2Ly/EY4Rzr9l9C8XypBJoeXy76Lju8wKFXRzAyjP5QqiekD5lKEFYRHzp9/QFtu+/iNJFsiKNQ2LEVfVJqxEAhOpnTmaHcw+DpaJOY1tNpmTxcP7hC4Hj09gCQdm/1AliCXcCiQD5DCvGFoKcqeLLM0xywkt+IXjxXaqP0P8sye1EEYEVfFa+FW4D/kvj858rdXxc8w8RZAI/Z1JAGBG+f28px0oVP5asha1DrP5z3wb5UsM1cyg5p9q01X/e76vcu8ExdZIIJwAYdLPanytzUmlXGbvwjKA0SADLgH3RlmuGc2PffuuaOXD8kr+QXMaNHR073WtLCxjRA9W7b5brz/35u6JWCeD61TwvVAUY0SkUSk+pTML/29dxQe1yzqjYaSO6NcqDTvVzCRcGSQCVOfkvVQu00rCm7nVLn+tV/9XqIZFNAPB3sv/4NXBfEirnqRg5GSYObGxSxUK73q1HbkjykMnrm75P8eb9Z/kOIFEf+TCaVMoLp9SJLZ1mpLbz2ew2YzOufv8t4HvHrF514JLBwWg+Jjl7u2+VgoNiZfJkxPiOVa3iH4jU4mw72Txg88Df6gFbAuBvda9tcpsHrPPAgu2nMW/bKaRMbI/FgxohsX0cKLJ/zLS79awtlX4FFZA8UTxJFMSIbtxrrhxNXcFRPqtVJqPoQRMmz+RA+Y5hZEjqBADHkyjuqtcj+D58hkyOKXDfLxBZnVMhMOiVyNDFiRVDXniDX75FZqeUePvug8gLBb14g3Spk+D1m/cSOL199xH28WKjV9vKJpnaCR1lL+h1EusB6NIgN0Z3LSYVfJpe5Z8vifVcM0mf9f7TD8w6mVVJSrUplUltFZB9woQJLzp13wDh5YR8QVcIwfg3A3M96TBu05J/qRekrh6SqZ3M7kUz6L/Q8VynHbyDm09DVRDMsYQ/e/NR9N8fqhInDDzYs8kgpFiGJMIWr7XfXQbQtbgLZoxojsyal1TlPK/efSKM2y9C3oEvrnaxY4pP2NfK5yXg+WukSBIP/s9CmePZwkIpLQa3NPb8j16wH9uP3tS9r5InssP8IfWQJnlowoCJujUHLuHjl6+i0sCAOXlCOwQEvxGUTvCb9xjWskI4qCwD7XGLD+DCLb9wSQbtgTln65oF0aZGASHkMmdeDwLRfdIWMAmgNddCzhjTubJJZIy5fWcPqIMiOdMJ1Nt99SVEjfof+AW8QYrEcZEkYSyBwjOJ9+HTF6n+ErVjyZf0+fwh9ZEhVSJZKluPPFYfxLkrPujcvDyKFwhTNFGTIyrnxWc0VYJYInmopGl4TcmjEfL+s+EztR/4rDK5R+I+JZDX+okVfCb/qLyglvJUj2NislK25PAJeidVfT3j+mJG+0OSC0b7AsiRMr60F3A9amMbRO9RK8QPivVsUxnjBzSUa08pwKbdZ+HUxVClhzYNS2PG8OaIHStMNpHBuULkx77/tROrIb5dDEmithy6x+h4bA9IldQO276T/ikbmWBlD3/XhrnlntaSuDLBunxsZSG0VJspzhkmdZeOqoQ0KeLhzv1gZEmfCBduBUhLgtKGwXm039dav9I/yzcdw7INx3D2ig8ypU8BBt1tG5XR/Y0hmq1KiwmGKj2r/tsW/Ym83+XvZizajT6jVxoOc3j9MJRQ3XemnjUmwet3mmHEH0BOgXnj2yJZYuvY8fk9ff9xMG7fe4bAl29ROl9GLN1xVgL+SkWziNSvOWPinetnwujLl6+oUConBnapiVxZQ7lqLBlRhz1mbDYE9nzvWNC/AdKo2v6IfqLK0IELofcbjffD5C7VUSJnBkuHsG23ecDmgV/UA7YEwC96YWzL+t/yALV6J68+hAZlcxsqhXw57jt7O07feIAi2dNJEEGWfKoApEoa32wCgCR+1DpXE/+xr5ISZTS1Njr/5kseJcuskdH7O64Mq0Pr999BYZcUKJIzpYF4SCC5+73QdfxBkySGXA97WpUXS3UfKrdp5aVYgVOY/hXm8Psv3mHvzadGAQOrh4TxlsyYRKqGkz3vwO9lGEpB6wcSh1FJgJU+tTFpQMQATc3ur+dHNTxYzRyuHWtK51w9zjFRHAysmMXADK/exuQMX54XrjkkL4/BIeGDxb/jOkd2Tvb7s9e/We3iwktB+StLRoK2JyEfBN1xwvc5qB/fJH8asHpszs7f9EO3iZvDKVIo+xTL5YhJPatJhY7GBMDxa/dQp2ROQ5C/4+RNgTVXLhwmCafsT0bwRdvOYfHWsxIgR8QaV8qDXk1KmnxOOTc1x/edDmX71lrVElkxon0FaWfQGrXFxyw6gK2Hr+vuqyQAmIQkzwHZyS2ZJV8WyJYG0/rUEMSTYovWHsY2zwuoXbGAXG/1WoncWXP+kSB0YkePikrZk6NUxqSgtOfVxyHSs085zyo5HITs8Lh3kBAU8sGmDB8r8JTuTBg7Oo56B2Hvrad4/vazJMz4vKdOGBtVsqVA7tQJBHmkkIWSeFAxBfXDpCHRAwqaiGtSjPsqBI1UVCAvwe2A11Jpt4sZDSWdk6BaDgfdZ1MPobN1QR9U+65Pf/H6fdRoM1nkPGmj+tTDoK41jfgS+Pmq3bfRfcJBzOhXRlj3uSb+HvSfcQwrdt4UVFTnhrnRuX4uQYeRyJKJHUUilioY5QunM3wXc84j5/3QalhoAmFS75KoWy5TuJYXfmdfvBWAoXNO4sj5R3KctrVzoFP93EiWyLgnnkmF0R6nMHvtFSECbF41Gwa1K6irIsNjMkHUf/xqzF3hGe7WG9K9Fob1qGN0v/CeHjVzE8a4hSoQ0NT9+XxeBk5YK0E0LWeWtFgzu7skFcyZ3rxpUybGipldUTSfs6XHQrazt3/n8VuC/okZLRoyOyaFX8BLdK5fzJAQMzfR0bO30ar3XKMEBMcTFbVuTg9kc7aOSHHsck9sPhraTsJ7u221QmhXrbBcd2//IJEGVLP/c1yp3E6Y0LFqpJVorHKQbZDNAzYP/K0esCUA/lb32ia3eSBiHmDFsvPUDXjx+j2mdKkhVfVeblvx8k1Y4Mkf6cEtXFGzeA7dyfkCRgInypMpRo1mEjel/C5hRSky9t0rNrpLMQxsE9avTyjujIV7sGXvOamcdG1ZAX3bV7Ua1qheWFDwa3nJImSSPdsJdMgKTXnpps9zkY9igkBrfGmtVjIDBrcthGxOiaX62LD/TtGbVtvYbsXRr2UBw4uqGkpM2DBlwdZd9DNI8Cn7EgKsSPqRFIz/Y6BA/7Pyx/3YDnDoTqAB9lslRwrUzhX24qUO6Dlv/rQJpepnytTJAsL5e5TJCLKJq43Xl+MIZ6ax4snAhQzsm68+NlQjnZPZCSmaJWMy4NV3xIalsdxOSG2nwYvA/tfIGF+yF0xqj3QmIPHaOfkiygQA2c+tNSZIyJZPyUZCxHnNCPemWoNWoUE9p6UgmGshjJ6QfMVC3n7AxiNX0ahsHqNAVm+thPYOnbNHpLwiYzx+/5ZlUN81l+7uZA7vOHaDIB/0rHP9omhXy5ivQxn39PlrtB+9Hv6BoWoAamMrw/zB9fDp21es3HcBdUrlhEuGFIgZ3TThYWR8yWM+D34jBKTHzt3G1CHNkCqFZY3zyPjyV91n8bojaNffw7C8HJlTY+3sHgbEC5EBnQYtMmzft2Igypn4LfhVzzGy6zLVc8/5ShXKihUzuxiR1jJJ0qL3HBw8EfZdNaxnHQzrUVsSJk+evUSzHrNx5MwtWRJ5J2aNbiXfN+bsvl8QmnRzlyQqjePnjmuDhtWLhEvEaOdh0mHextNIkjAujlzwQfMq+ZAskZ0kDB1TWnevMxHSbdgSLNt4THeZXEv7xtZJ9JFImG0Ar96GKQEQbcj18LtNa+QbmtathpAA2szmAZsHfl8P2BIAv++1s638X+gBVgSZkd9+4oaw+8/uXVcy8Z2mbJD+f/4wt6lSEI1d8xpVZtSuIEkXIfUXb4Vp9rat7QK3/mUM0F+31ZfQe8phw25MDij6y+wNb9N3vvTzd2lRXl7I2/XzwMjedQ1VKGtdT2mvEdM3Sv//xRv3MaZvAzilC9/zqjcffTFw5jFMXxmmr6yMo9Qa5ducvlfqGPx3HONp0K5WxikkU2pkA6uFCks4SbiIAmCgTnIvEoGd9H0uuyuyYonixDBIjfEk3ojFAAAgAElEQVRzRTucFTW1prds+04aphxf0QFX/iafAOXAeCytkdFcIRHjNgb2FbOF5wtQtxRwHHuhe5RxxvvPoQRnXBONcoOtCjtae6msHufz4Bkad3MDK5GRsR+VyNIek9KNDPbZu50pmZ3ArXldzz4IRvJ4MaQfnJruSe1iSLWXSA3K0OnZgyfBaD9mgy58nuOzOCYDK+GRURH40eBfWa+Wg0B9HmQOZ/++nvF7ZO5A9lan0d3OpES3SZt12xEISfYYUh8r91/Asau+0uLQsFweHLvii251i4uuuNYi60sGSIR5k9yRQdr/kunB/9UVay05oJrM7n/BT1q4vvqci+R1xkq3rmAlXjEt/J+fq9EUWnJAhWjRnC/ZQuW+ZB96jVpuGDa+fyP0blfZbJLS/1kIZq8/iXIFneEXEIKHAS9FYrJ6qezyvRIR07aBaPedOrQp2DZijTGhTA6TuVtPWmxFyuOcCuM6VEGS+NbzkVizBtsYmwdsHvjnPWBLAPzzPrcd0eYBXQ88DAjGs5dvhQiw/9wd0pfnnDoJJneujj1nbmPr8RtWye7sO/UANXtuMeqrpOYzyf9oJBvqMNoTa/bclr9J1rRzVh1hhlZeQFnpnja0mVT8FdZpwnG1+shEB/QYvhSUQ1o0uUM4or87954KZLN7ywrYffgKRvauZzWKQCtlxbVSxWBy75LSyqDoEz99/g6th+8VIinFiA4Y1LaQoBq0bQ2KBjfHEib/5NUHCTQYFF72eylkfTSFoTvwzUdMPnAHlBqj1cyZEtVdwkiS1PMpTOQcpw3olbUVckyEdkXTh4POapMFHE+ZMLKHOye1M5ybFiXQrZQTWO1X66QrGucVsyb/6U+bFoIc0QOwMjVtWDOrYPzWzM0EgNthb3z773/lGjERkjJBLPBzQq7J3M44kigAGpMEjfKFD4L5Ijxr3Qks3haGnNEev3uj4mhVvYA1yzIaYwmaH5EJed+796st/fhqI6FX76nbQA1xPUuV1B4eQ+sjxXfyQvUYnvuEJQex3vOK7r4l82TAhO5VhJjwWfBbDF24WxBIJDwsnF2PZwKYueYYlu04b/LUIuvLiPjqdxurF9gN6FxDYP5shdBWwNVkdr/buUZmvVrCPvUcetV7bcKA5LTr5/aES+Y00k6grqKriRbNrU2LKqhZIT/mjW+jq5ajnmffKS8hBr142194MkjOObSdKzKlTRphV2iVILQTRBQVwud/95lbmLLmMCj3pzW26DSvmB9Ny+c1i/qJ8InYdrB5wOaB/zcP2BIA/2+utx343+gBBtWD3I4LiV2FIo4SeJAMy5KRYGfogt34/PUbmGUf0bqiJAFIBMgA9o8//oBD4nhY0K8BEsYzrS2sB/9XB/hch69/CKp122xgzG9VIztmDSyHGNGj4JrXIyE2mjWqlQFWSuj+7kNXUKxAJt2XHCYNaHp92Ts8L2LpxmNImTyBEDXpsbab8o1WxpD60B7DysPxO7s496PcVIshu4XTQDEG/2O6FkePJnnCBf9qDW6OJwEXA0RF23vCfi8DhJ6BOpMCas4A7qNIkCnH00sAqGH6JP4j/FwhAmMgWjNXSlTNHtZneivgNeYc9ZExhKjzX0X2kT3rf7pmkso1mcwn7feSijZNjUY44PUMay+ESpPxeK2KpEPBdKHkaj/Tjp3zQun6oyI9JZNA7NfVM0LXg0LeIl3yhCYRLl++fsPCHWewfN8FVCyYGYOalfspvagkB+w4biNIzqdnfAmeO6gucjiZ7w/W25eB9cSlh0xW2BLFj4P+LcqgZN4MQkp44aYfhszZYxKJoAflv/swCB3GbkDIm/CwXa5Jy12gXuertx/RZcIm3PQN0D13Jj0YsNMeB73Cgh2n5Trlz5JGrhV7gtX2I758FvwGfadtR2bHZPizeSlRM1i+8zyaV82PDnUKS+9072nb4OiQUNoxrtx5LH9P6lEN+bOlwYYDV+Cx+QzmDKgjvhgxf5+QPk7vU0MI18Yu9JRk0ZyBdZAsYVhiLdI39E/ckeSrFZqNN5pR0aXXas6z13z5jC5Wt9KcvHYf956+QDML6jHa0zG1H7/jthy7JuiP8gUygTJxWdIlMwoQOWbFvvPCddHaCklYS670vh+AFr3mGKD3ynhW/ZdM64SSBcM4N6R1begSrNx83DAtEROr3LrK75jn8Wuo13GGgRxw+rDm6NaqgkXUCVEFJeqOkDnNqZFoz+VRwEuB/reolg8OSeyxZPs55MuSOlwiz5IPuJ3tNdMX7pbkutYiqkKg3p+Ef0ev+OL87UfSfkjSyeI506NglrS6hMNMopy/6os82R0xf9UB1K5UABnSRgzNYM352sbYPGDzwM/3gC0B8PN9apvxf8AD7EmnjF6+bMmFQC8Og7M3n9BmxF7UKeuMTQfvoknlrNh5zBdu/csK874p48vRn7O3w/fxc5TL74ydp25hZo9awl7edNQKvP3wWeDgHWoUQZuqhczqjAe9/CDwf0pxKaZmgeZniiazsl1NDsiAffi0jbpESISfdh++VIi5dh26LORDU4c0Rd8xK9G/cw0Uyu0kvbsnL9zBpEFNhFhp8KR1hnWwl3XCwMaYs3w/bnj5YUCXGmhdv5RZ2OS7D19EazpmjKioUjy9JCkUoywVma7VPf8M/mcPKoeW1bPrBpDaAJpzhUrnOSFpvJhGwbUS6JPAjxrglNyjqRMA2oRCntQJ0LWUkxCMUfrv67f/IkvyeCiWIbEQgTHZQFMTBn788hf6bbkqRIMM3BXSOpKG0XjtS2dKiqYF0uJR8HuB+SukZGo0wqwjPrjkFxq8MolA/fM0CU0ni3i/bvS8g6ZVs4KM3oqRmGvy0nNSPW9Xx0UQImozV4Wz5tE3pZH96fNXTFt/BEnj2+Hz16/oVDNUQkxrW49fx7jlB6QiSmb/2b3rILsF0i5r1rVm7yVMWhbWFqPdh9D7hcMaWGTm1u73JOi1BOaEAOsZ4fVTe1c3qAooY0jGN9Jjv+4+dcvlxOA25Yy27Th2UwgATZm5/v/rPk/RadxGkezTs8k9qwl0WTEylhM27Pv4BZqUz4N8mdIY8R+YWzvnMOdL5Tz+bF5akg2r91ySwyrnfODsXfw5YweU83Fbc1yQC0zOUJmBiQxWWHs2LoHRCzwliZLOISH6Nisl/uTfCqeBc1p9aUYeb+OusyiQO4PIEf5TpgdxJyt98fyZRK++ea85spSI9JxzPBNrM9YfRd5MqXWJKU2dn7n9/AJDsHjXWVQokAmpkybAea9HqFEsh9HvE8ewnY194+WsJMez5Osrtx5i/Oyt2Hfkqgwl833/TtWRO1s6o+BdD02hKCYwmdKu/wLsPnRZ5ogIez/37T9uNY6euYV5E9pZpRigPScm3GatPY6iuRxRKp9x8szS+SvbmXgniSsJEYm0I3Fhx6auogpB5N4/YWzx4/X4+OkL9h+7JsmoEgWzWN3m90+s0XYMmwdsHtD3gC0BYLszbB6IhAfO3XiK5TtuwilNAtFSJiz9/Yev6D/zKErlS41Lt5+hYlFHLNt+E/OHlkdCe9OkQooW78fPXzCnT12pWseJGUOI/9pNWidtAAOblUO82OaJiXgaV7wCUbnrJiHEU6xP83yY0KOkvJgFv/oo5H+Hz4fChFlVZ3uAsj6+ZE6Zv1M3AUDo95DJ65DaIZH055JAqW6VQhg/ayvWzOqORAniom0/DxBmOaZvfbBSO9Y9lH25V9sq+PbtGwZMWCPSXg7JEmDUjE1YPLWTRcZlvctD2H+TgTvDVf7NBf+cRy8BQNj+gPJZhOF/yoE7hkBcqaCf8HmOJWfuGyTDSjknQfOCobBnNckfA/VauVMhU1I7zD7qg9cfvxhB+NUQf2Vs5awpMGL3TWkXoLmktEeP0s54HGLMB0DOgH7lM+P+i7eYfcTXgA5QkhFEBEw7eBckv6OpEwB3H77Egk1XkTVDYrk/mLyyjxtdGMADgt4heeI4IudWpkAaLNh8DQ0qZMLqPV5IGC+mJFzuPghGx/q5DIkAMmoPnxYmIRnRx+fYxhHhmLJfvHqHx89f4c6jQGw6eg2l8zihQ/Ui4aZWZDBZjW9VpSCGLNiN0W0ro2zeUCkyH//n6DZjE+qVzhWhiuPL1x8kcLx9P4w3Q3twrfyfNedtqa2AkPqpvarrVgHvPAxEhzEbjci5lGNqEwCWIPyW+v/NcQeYC5aPXPaB5/k7iBEtKrrXKyGyhz/qSyIlthy6jmZV82LjgWsSrJNPoE+zUmhaOS8Y8LN66tavFlwyOsh1e/v+kyRnGFh1GLNeeqpJYvb0xWs8CghBVsdkkkTkf7968wEJ7WMbkjkMpFhNJRlmoTwZceaSNx4+DkLWjKlQMLeTcKAwQPy7jUEUk6lqhnuFAPDZ81dGjO/mqrxMmizefRaJ4sVGrOjRRNmEPdvXfJ8ge/rkuHTnMXgvu6R3wKPAlyifPxM8tp9GtWLZcfLaPcSJGR2OKRLJNgbubD/jfieu3kfh7I645vtY5GhzOaXEh89fBLF26JI3EtrFQszo0XHrQYCBFNU5TVL4B4aga51iBtI4JryX7DqLl28+iJoN18Xn/fjVe2CrTGL7uHgQEIw6pVxw7tYjCep7Nywlyb6I2JnLPqjYdJyhws99SQDYu10VDJywxuBnPfRARI4T2bFMeEaLFsXQmhTZef4/9+Ozc+9RIDbuPovPn78ia8aUaFCtcIQIW/8/1287ts0D/8sesCUA/pevvu3cI+0B9tF3n3AIrK4zoHr3/jMCXrwXTWTqLL96+wmJE8QWdICagV7vgHx5H7JgF/afu2NU5ScMr5f7VnStXUwIt6wxPZ3npaMriQwUbd0+LzQZuMsw1YLhFcAWAMWU/m73Ua1Qq2J+o0MSHdB+wAIJ5nNlSyutAokTxINjmiTYMK8nFq09IlwAB45fQ/fWleBaPIegCaiJTMg3yeNa9ZkrGu5x48RCsx6z4DaqlSAHImLa1gDuy8r/tL6lpWJtTspQmwBQAnHC8VnpX3jqnvSOKxJ8qRPExuJT9xH8PqwyGi9mNLQp6ggH+1iYd8wXvs9DJfRY1W9XLANWnnuIp68+yBzVXBxQ4ztfgLaVgC0GDNypRy7nEOUPDK6YxVC1JyHgzSehjOwM6OvnTS2qA2q5sdyp46N1YUcsO/sAFx++NMgYKgkDrumGz3PMXnsZieLHEqRKlCj/kWQGX0BfhHyQz09fewpHB3tQQpHIgHhxoiN2rKiIGys64seLiba1ciBpwthS6dEGKRG5dqZkthgkbDtxA28/fJLggQFl7walwk299sAlTF5zGL3ql4SjQyL0m7MDkzpXQ9Hvmt7uG49j6Z5zqF3SBYObu1q9tO1Hb2Kkxz6LJFjD25dHzdL66ht6B7MEhaeawNB25XXvWZLyMbjVMyUYVrYxAO4xZSsu3Q5rhVHvZy55YWnfbBmSC/GhfdzwCUgmADYfuyYV4J71SkgrhueZuxjgvjNSvuT9NcBtF656P0GS+HFQoUhmgSFPW3lEAv78WVPL9it3n2D+kLp4/faTSDYWypFWOAqueT9Fp/Ebpa86dsxoaF+nMAa57xK0SJIEcaXNYujcPWDLxcy+NRE3dgxBMjEZGc8uliiUUNmgStk82LTnHD5/DpX2I8KJVXdWPC/ffIB9R68J0ola8IqEJivQLlnSoHLp3Chf0kWSpBExvb5uQtYHdKqOIZPXG2DvlqrVZ289xPK9FwQ5xP9jT3d2xxQIfvNeguj3nz5L8P7q3UccvuQtgTlbz/js8bszVozooATt3UeByJ85DV6//yjJlIDg18iUOhnefvyEr9++IVqUKNLTziTDs5dv5NozyVy5cFYkS2CHBTvOCFkkkwVtqhaES4ZQ3hR+78zYcFSk73yfPAcT30xQ8H9MAAS9eocUieJJqwf3ZVsB97cmAa72tx5Sad64tngR8saATIsokiIi1/PfPpbKMUycXb31ULiBUjskjvBv+b/dR7bzs3ngV/aALQHwK18d29p+aQ/cuvcCjQfsFCb6U1cfY+HwCsKkf807CG1H7JOgmwFprBhh8GpTJ3TV5zG6z9gC9uAVypYWhbKlwyrPi1JFpxIAUQCWjJUVtiVQz1kxuzjRsW8umb9TgOoAapk8MukvHlkR9nHD4ILs9x85fRO27juP4b3qolThrIgaJQoe+Adh4pztAvPzXD0I+VzSS7C/6+BlaQfIm8MRC9YcQp/2VXH41E3ZxhdCVvr5gk1CwQvXfNF//BohtEoUPy5mL/fEkqkdkSJpfEunZrRdjxxQj+1fb1IGvuP23jYE7bGiRUG30hmFSV9NoqfdV+EiD20CCG9KsB8nehTpwydTdOH0iVEiY2J4nLiH4HefRW3gy7e/DEgC7qP0+XN+ygqGfPiMk74v5ABR/viPjP/+Hi8v81y/qeP/8R8Y2hTUCQC98Y+ePAcZsElgpWbN1o7VjuNLH6Gzm3abJsozdzFNKQBQZ9rrUaAgAHI6OUjVr0IBYwlDBgo93bbi9oNnAvv3ffIC7huPYV7f+nBKlRhPnr9Gp6kbJPDhM5Myib1V9xX7xBlE3jDR/66ehHB99/61pYJqjSlwdb2xTHJwrvzZUofbzOtsikRPjwSQ/cUdxmxAwIs3usvKkyWVIeDVDmDSoPP4Tfj0JZTkUmtVS2TFiPYVjPTVTZ27JSJCS74kdL/fjB04ceU+UiWLj3mD6mLxtnM4dN5bZAjZy99k8Ep8+fINi0c0xLyNp8DkTcMKuUUecYPnVYxbfEAOQ86CfFlTG1ob+HfRnI7SjpEzo4OB1HC750W8efsBTWoVM3lJiQ7g99pot804fs7L4qVPGD8uBneriXaNyloNxyaMu1EXN1y9/dAwPwNUcqsEvghtB7IU/Ftc2P/QAD2kEn9rSOJHswX/kb8ZWChgS+CJ817y+122aA4b7D/y7rTtafPA/4sHbAmA/xe32w76b/EA+9Dbj9qPm77PBerPPvXX7z6jx8SDGNCmkDDr6xlfKO/6BaL/vJ3oXKsoyufPjL1nb2P4or1CvkNjtYYSW5T8s8bevPssPfHbj4RqE9N4/O1utZE6uR3GLzqLkfNOyecJ4sXEpqk1UCJvmGa9sg+TAAzs5648IKzTfFHKn8sJ+V3SC9yPGsOslNFY1W/dd65U9Pt1rIb5qw5i/c7T4Atwn/ZVhC+AL2Jrtp1EzYr5USx/Jkzz2IWkie2FDyCi1X8ek4mOSUvPY/T8U6J00KxqVrgPKGeWZ0HtP7UMYKr4sdC/fGbEiRFVoP/sr38cYkyixkC9aIZEIiHnFfDaUGVX5mTVq2j6UMk9VvMXnLyHzMnt0Dh/Wiw9fd8gOWjqGnL/ajkcQP4ApQXB5FhAuAqC3oRWyhUjUWC0KP8RjgCapQQA0RystlI/XLmW3I8B/7nLvqj7nbBLOy4o+DWadJ9lpKttzb2pjLGkAEDI9phlnuhUs0i4vn7C+ztOWY+kCeykVWby6kN48fo9ZnSvKVVb6tOz6ujWsxZyOqW0elnWVv+VCc1V7dUHJVHXCI992HksVGNca+lTJYLHYCbDQp8ltV33firVf/Zga01PBvDcjUdS+eb3ip7VLuOCIW1dw/GHmEs0KPP0a1EajSpah0CytvpvypfqBACRFn2alsRA913wexYiMoR7Tt6G+7oTiB0jmqADdh6/JfcxERFl8meUJAjRJErbAqvI9KP2b6WFgglWj1UHkSeHIwrnCW0j0RrJ5NjmNHHudqvvKWUgmemnDGmiS55KWD/RNKxU/4jxu3b59M6oVDqXYRomIO/eD8DGXWekz51weBpJ8igrSL16tmzpGRENMxfvwYadZ6S3nOfgPqqlEaKB99nZKz5YvO6wfBfQRx2alBV4PdejGNdx5PQtTJ6/E6cu3EG0aFHDrZVjiX5Yu/2UJBaPnr0tbWLDe9aRBLRaCpKkc1M9dmLphqOCvOBvysSBjZE0UTzhbCApHhPOP2J650vkx9krvtiw6wxOnPMSFAh/F4vky4RaFfIL+Z0pfypr4RxElcxfeUDOkT37q2d1R66saY2Wy+/gFZuOS4KWx2GSdmiP2uHG8ZoOnbJefqM516g+9VGncgGTJIa8FvTNqi0njO4JIlcql8mNRjWKIHOG0OSrKZP3lntPsN3zkiBm3r3/iPrVCiNV8oQWyRN/5JrY9rV5wOaBn+8BWwLg5/vUNuP/kAc+f/mGnpMO4f6T1zh+0R8pksRBjGhRkDpFPKwaV8Vk7z/Jk+ZuOSlBnH3cWBjdtpLAmJftPY+F20+jWM70aFg2N1wypDRL+qd2NZMR1btvxu37wYaPFQLAa3eDUKfPNrz8zh4/vGMRXYm83+XS8UXkwq0A3HnwUtouCG231rwD32LuMR+8+/wNNXM6oFK2MFZ3wvSXn32Il+8+SwWegXXtXCmRM1V8qa7vuP4ER+8G4c3HL/LCkzhudFTMmgIlMybRvU5rzj8C2fm1YRlfsWJHjwryDzQpkBaJ4kSXdoDJnnfwUtVuoJxT1D/+g4RxQo9VwikJtl17LPN+/PINSexioHURRzwMfo/Nl/1F9764U2IhE6QxEOXLte+jQKRMnhAfP37Gt7++Ia1DEnkhZEU5X84MCHz+CsmS2MuLtZfPE3mhffvuIxxTJzUEF3pVSmv9znHswR3Wo7buyyLJwlbsuyAwZPb1s6qvtn3nvDBo/i5h/ichZscpGyR5VrVINoEwD5i7A1nTJbdIlKme05p+de350V8kqGtQPrfZZ5Nztx+zHj5++gGJayFnjOlcGdGjGfc2syI/wH2XSQWArg2KoXWNgkbHVle+9a6HtmVAGWOpRYEoBbLlE0FgySKCpFDm0vpSaQE4eskXJB4kSZqCCCDvAxMEzmmSwOtBoNy3NUvlwMFz3pIEoCVNGFeIA3NlSimIB7YEMAGgICAu33mM7pO2GAgFLZ0TA04Gleq+fEv7aLd3aVFeglStSsqPkmmqjzNhQCP82bGafMQkHZOuyzYcNep/V4+ngsCCSR3C8a/wfHuPXiHkcooxOGSCQUkU8vth2NQNuj7R6s8TNdGs52xD1Z1zrpnVDfWrFpbpGZQSVdZr5HJJNqitSF5nrHTraoRQWrzuCNr19zAaR04RBsAkSNx3NJQY8EeMzP48bvo0ofJ8JLkbNnW9JMVNGY8/fXhzEOGkF0DzPNUkjpyHCYS9KwcZkuBMEKzedhJ9Rq80tJUox2PSZsHEdgaZXa0UIceZS64yQTNxzjbMWrrP5D3B9fAeYhJHT9GH7RkLVh/Cl2/fEPLqHYJevEaHpuVEUtFmNg/YPPD7ecCWAPj9rpltxb+QB0hGR0h6VsdEuHgrAJOXnUfhnA6iAJAskT4DO3syGbyQMCtPplRYtOOM/OBO6VJdiJFGLdkXKWZzEhNW6LQRRAIo1ra2Cwa0LojWw/cYCPNI/Efmf/Z02+zv9QBZ/xecuCdSgmTVt48VTaD+pZ2T6gaP5x8Gg0kD9vkzAUEFgeaF0kmCILLGBADZxf/4zx944B+I3Nkd4ffkhQRQAUEhSJsyCYj6oARkWofE0nbCQMveLhbs4sSSF/D61QohRvRoUEtgRWY9iqSZqX03H70mbOKj2lQKJ+03drknuJ2cGESBnL75EO49axuxz0dkTax+k/l/8nLTzP+m5iN538TuVVEiT3qTh/T1fyGEdC9ehRFyqgcrsHXlM8LnF245g5W7L8r56RnJ7dgLn1iDGlCI8UwthvsUzx1+rZbY+lMltYfH0PpIkdhYCUJ7nJ/pSzL60wez+tcWVv/Nh65h8vIjsIsdA53rFUGShHExeNZulM7nhC4Niom84pELPqhcLAuaVsmHkfP3oYhLOnSqVxSPSUA3cTPqlHVBsyr5cPXuE0kIsB2gvmtYxVzPbwzIpi3YjYET10Tktgo3loHVZo/eKFM0jGuFg36UTFN9oK0L+qCaa14Jotv1my/PqSUjyoc98WoE0LmrvqjdbqpRwN6zTWWMH9BQuBgeBwSLtB7bJvRMHYTyO4UtX+5LwpQpCBfftuhPaRljEpfIsC5DFpsMStWEoabajzgmcUK7cO0Tls7f1HYl2CaHw9Z9F9Bn9AqrUAXmyAQJlydBLlvrFFMnOOgr9tOrVXPU69NypxCZVbPdVKNTMJUAINKE6j1ESFhjpggmmWRbsv6ItAIxAeDz8Bn+7FBNSH9tZvOAzQO/nwdsCYDf75rZVvwLeWCQ23FMX3kBo7oUQ5uaOTB09gn0aJIXzmkTmFwlJbRajVsjff0kMFu25zzmbzsllU+yAkf5zx+Y07cuskRQT3fTgbvC8K+2zvVz4c37z1ixMxSGzHVtnFIDWTP8fH34X+iy2JbyN3mA7R2NurpHenZKmpXQ9PZzMiYc+AxcuusvZGATO1UzIsYjcRgJMS/e8UPHGkWw5dh1DG1ZXnTovf2DMHrpfuEGIGpgSpcaVvX/s4rMajBl4SJjJJqb2a+mSS15S731hNY3rJAH1L3ffPAa1nte1WX8V9ZGEjsG8pnThVYmFWPwPWahpwTKekaEEQnzuF61WdOvX9glHab0qi6EeubsR30ZUW6F649fwdPrGcplTgqXlPocIid9nwtyhwSa9NH6S36IHS2KEHNaYyT4I9Hpj0LKeSx1EK0c+2chALq3rogxfRvg7fuP6DhwocngXO+c960YKG1AiunJELLli8ElA0lL86vPU0+Gr1ShrFgxs4v0jROV1GnQIpPBvzpZwPUxQcnr4X0/wLBeJTAmp8zPQACwkq9I+xGm36r33AhdfyIrls/oInJ4alPIdRX+AW5jq8Gs0a0QK0Y0i4kmdbKACV0iMCbM2WZ0jJG96wnZrtEzHkkECxEfJPbTohnYAuh9/ymK5sskLQpRo/4h7STm2gasedZsY2wesHngn/eALQHwz/vcdsR/iQfImL75gDf2nroP70eh+usM4j2GVTDZ+0slzkYAACAASURBVM8xCgIg+PV7zP+zHhwS22PE4r3Ye9ZLmOOrFs2GQc3KhauAWnIbe/yZgFAbSQAVRACZ8rk29sy/+/AFGzzvYM66KyJZyMTAyM5FUbdcJt3KNHkNZqy8CI+NVxHw4h0qFEmHJaMqhUMRUH6w77Qj4hdyGQztUAT9WuYPx3JO5YTB7sex79QDaUvo1igPJvYsYQSHJrJi6bYbWLz1Oihll90pMSjzVzRX+P5ung8l7Lg+ZeykXiXhWoja0JY8R2bqbzhx2R9r93phz4n7co4kTiRSwjGlZTK5F68+YMKis1izx0v2rV7KCUtGGRMssuJFX09dfgEHzj7Eh49f0b6uCwa3K4RE9uYZwznnyp23sH7/HVz3DhLug+SJ4qBSMUe0qJ4NRXKmlIp+RIzXgAmsbYd9hP2/fOF0mDvE1SD3pzcXXzpNVaksHVuRNGOfqZ69evsBbhuPI1fGlALrV183PiuUxGR/d+yY0dHENa9A/Rn8d5m2ESFvPyBuzBjCWG6NAgCDX1aRCTXXWvYMyaXnfcKSg7o9+OrxkWXx5xwkuXv/4TN4bpaMwf+EblV0ofjqvnm9ecgZQIk8LWqAxHp/zthhlq1fKzeoNz992Xf6dpy5HkZep4yjL+uUyylVegWmb+pcKxTOhFGdKkql2ZKtPv8In75+g2vmZEiVIAzJdP3JK1HzKEbJS/8QUCaT9xHlOrddeyItN4FvPqFRvjQi0WnKCNkeN2urBFo/w7Qwes5JCTX25/s+DMSXr18Fvq6t3JOYMLtzeJJI7p/aISGKFcgs/deEZ1MpYNqCMIUXjiH6gMiDnFnTYs/hKzh/1fh+V0P233/4hJ4jl2PR2jBEjBKEZ8+USnd+rW/U8x0754XS9UcZDVESBNduhwbz5pIr2hYAvaq32q9EP+w5fBmfP3+Df8ALzF623+jYWZxSol7VQqJyoLXo0aMgf04n5MmeTtB4REaR7JTXR2tVyuaGs2MKSWCoA3pl3JQhTdGzTSWjoJg9/S37zDWaSvEV0RTNe842mQjhTuoWAFNICHVrBffhPcxr2WHgwnDnQI6FcsVy4LbPY+w6eCncsak+sWxaZ7MEvUwGPPALRGn5ro7Yb8/PeKZsc9g8YPPAj3nAlgD4Mf/Z9v4f9QADsN5TDku/P2XT+rTIjw3774CcAIPaFgxXMSOsmoRehP0Li/d3uTIGOzO618K5248wZ8sJLOjXAAnjRRyar6cAoL00ZMof2KYgzl5/inYj98HHL5QNWTGHJHGxa1Zt5MhoXL3g3KPnn8bYhWfMjuW4gTOPYfrKMHhoo0pZMH+oq5E/tGoEnJRJCQafMaOHVus8zzxApzGeIrGoNoXTIL5dqHIBxzJw1zsfhQDRXADPoHz/6QfC46D1B+enTGKNUk7fpemigAkVrb19/wUdRu8XiUXFiuRKia3Taxo4IJggoEKDgsRQzzG6SzG5LnrGxMTsdZcxbPZJCdJNGf03pU8pi4kEZX8maigHefj8I8OUbAnZPasOcmU2rhQrAxhkDJywVtoJImN8qVzl1jUcIRqZ/6k1nojEkv8hN0I01CmV0+gQj569RLuJ60QWrGqRrBjSgtJ5UTBm+X5sP34Dg1u4inpG63FrheF9fIeqJpdoDq7OZ3NCt6ooV9AZ6/ZflvYAU8R6PIAynv38WjMn4xcR/xXMkRYjOlQwqTxASdI+07bpBuA8jp4CgDXVf+47qHU51HM1vhbqtZtDH/wsX1KWc+mZB3j+9pME7eyOYDsN+TeorsHYI2GcGEj2/TuB48inwcp/+iRx8ez1R1Dtg4F/UrsYePPpK0Lef5bPGLg8e/MRbYs4gnwfiv2o2oX2+pq695VxTAb0HrUCHqsPGu26YkYXqcRaMgbbjbu6GQWkhKTPGdsaFUrmlPP0fxqMpj1mGakYqKvGehV7Zd2nL3pbDFK5RqUVgf+thyZgC1DVcnnQcdBCi5B0ddDLYHbUzM0i16g2PWQFt+u1KplSINHzrR7XAP3Jin3FUrnAVomKTcfpBu3a4NnU9ybRUGkcEolfLbVsqM/Ty/cJGnaZietefoala9ES3MB2DaIiSMKotrH9GqBX28rS0kW/mkJibJzXK5wUsKX70Lbd5gGbB34fD9gSAL/PtbKt9BfzwJ0HwWg5bA+87gejcrH0cBtQxmQApgT8SvDy4vU7tBy7BkEhb2EXO6bo2MeLEzPSCQAGAR1Ge2LNntu6XmKA6Na/LHafuIeu4w8ayAC1gw8taBBOGcDXPwTVum2WyrpihVwcsGV6TSRJEPbSrEdC2Kd5PkzoUdKomstAmcGn2pQgmAHFyl23JPjXC3jTpoiHnbPqCMLC0ljOr3c+hpfuT18xdsEZTF1+XirqlozJidUTqkh1X22nrz5B5a6bwnEvuPUvI4gG8kQ0GbjTwMGgPY5ekoRjmFhgkokICGuMig6rxldFisThWeW1+y/ZdkOSJmojqmP1hKpGspDq7SSSYv/vys3HrVlOuDFtGpbGjOHNETtWmOykMojV/zO3HuKilz8KZ0+L0hpG9hv3nqLLtE1wSBwPc/rUQwK7WAYkDcnnqAqw/eQNrD14WfgDyuULH5Arxzp26R76u+3UrUirq9BMaE1fdRSr91wye77OaZPAvV9tIaBT248mANI5JESPRsVRIm8GQQaZssDgt6jffxlevf2oO6RYLkdM6llNoMaKWcPWzwB+7kBKiJom+Vq99xKmLD+sK09ZKp8TxnWtLMelLycvOwz295szPV8yAeB22Ft2e/7uM9ImjI2gt5+EI+Ptx6+IGzOqoAFef/gqSYH3n7/h23//i2hsqfrjD7z68FmIMhXRjA9fvslc5NWgsgcTBR1LZEB8FZEo1U0ad3MDods/wywFnz+SADAVYE4f1hzdWlUwVGfJtM8EAEn3FFNzcpBVXhvUsh+cwWL7AQsMgSRh90xKbN5zTpQAFGMv+Pq5PYUUjmgPKhyoyROJRtizYiBu3vEzqkp3bFoOMWNED5dYHNC5hkjGsudcvnuGLMbKLcYIN6U9QXuNfiQBoNevz/nV/tSD9Ctr0AbjnK9xN3cjv5MDYdn0zsLIP352KJSf/unasgL8A4JFBUBt6vM8cPw6KjQbb7Rdaa2g7K5iei0merwPJH7sNmwJlm08ZjSn2v8/4xmwzWHzgM0Dv5YHbAmAX+t62Fbzm3jg3uNXePvuM9Knio9OYz2x0fMO+rUsIDB6rb3/9AU9ZmyW/maakgQ4fNkHg+fvkuoyX/DJbE5Yc2TQdMGvPqJmr604deVxuOM3qJBZkhNX7wQJR4CiBKDnar2AWY9bgOSCSoCrzLP7+D1U77HFaNp5Q1zBsYoRIdF94iEs3Gzcr7x9Zi1ULp4eh849MrtGpaqfzsEey3bckESBqeCdSZUDHvV1WwYiGlwr69eeDz/Xa72Y1rc0ujfOYzH45/56CQAGTExOjPY4HaEngoSPIzoVCddyoZ6E9wrvA3X1n9vZ7sB7xZT9qASgOQWAgODXmLz6MBLbx0G90rnCKQAcueyDP2dvR4lcGYQMbsfJm4ZlsrrJ1hsmW8gPUCJnBmmfSZbQLtypBLx4g24TN+sy8+v12Jsbr558ePvyoGyd2q77PBXN+Q8fQxnqrTGeR8m8GdCqegFkSZ/MbODP+RhojV10QOTwTJk2AWDtOSWyj435Q+ojQyp9vpDT1x4Ih4IeYSFl96geQNJCxaw9rp4vrfGdtWMU+b2H/kG6TPic50fVLrRriWwCwBRnhnp+vco9mexXuXeDY+owNBd76Bt3dRfYN42B6uYFfVAgZwb5W4/fgzD1uLFjGgJ2Bv8MXNOlThIuGagmqmPQW7fDdBw5E3ZfEtJP6Vcy6itVaSIQ/uxYFcfPeoULatXoBL8nz+HaeBy8H4T1/3PNpvyjlwAwl4BU+1MvuNf6U8/n6jmo/GBvF1sUBG57++O+X5DRLUF0A8d0GbzYcD2WTO2IprWKY+HaQ8KNoDY1EsR96T70HLHMaLv23PQSMNzBVMKEyBPtMRWOAiYmbGbzgM0D/z4P2BIA/75rajujv9kDt3xfoM3Ivbj74CXGdiuOUvlTY/LScxjfrQSSapj/KU/G2t2wRXtw5uZDeaEnB0DbaoWk17/dhHWoU8oFtUvmlPaAyAT/PF1Cuqt134yLt54Znb1SFX756iPq9t1mVMXXuonw9n1zWfELk8Uz1VpAaHyrGmGs1qyukX9gwuIwpmG9AFxvnUpQz0RIrV5bQf+aMgVa//DpK9TosRVsJzBlarSAeoyl4Jq99a6F00pLAKv7als6uhKaVslq+IjcA6ykszdfMcWPebIkQ7/pR+G22nwFmYmjcd2LGx2HyRTKNmqTG6mT2aF2WWcEvnyPLQe9w6EkTLVxqCcn70LNnluM5s6ZKSmYhEmZVF8bnPvrQU8j8qiZevnkHAzwRy7eJzB3EgCmUVWyuP3gRW/0m7MduZ1TITD4Dd59/CwBP1EihLMzeda8Yj48ef4KPWZuEQnNhuWMtevN9f2bk/bbfvQmRnrsM9sKoCfpd+dBIFoMXwMSGJqzuLFjoGD2NKhWIhvyZU1ttarBPf8XGDJnD27fN37mtcdSJwDM+UC7HxEI5A5gIkBr95+8QPMha/D2wyfdU6NMInkUtN9n1viyZJ4MmNC9Cqi0oGeXbtwXdvnECezgNqpFuJYSc74ms/+I6RulN5pV9xG96wpBn9Z+NgKAlXT2hps6J1MIADWk3tR5WRPsMnnXd8wqI/ROi7ol4D6qFeLEDkXk6EH2Jw1qjH3HruHgiRsyRiGHCw55Fw5NwIQCA9UiJMLbeAy9Rq0QHyvGfv1i+TNh0MS18hH/prRd8iTxRSKPcoFqa9uoDKYNbYYXIW8ETbBp9zmj7ayir3bvDqd0YUkmZYCeT7RSeqb8qdevrw2wScQ3auYmUXKIjPHcmFhR2qmUc+W10FOHIBKiX6fqkkxo0MUNdzWSiYT1s2KvmF6yVis7qF63HqrAUtIqMudt28fmAZsHfh0P2BIAv861sK3kN/EAieJI5kbYf5sRewWqnSdrMqyZUBVKbzpPhS/+f87dLhVAspUzyOnTsJQEOk9fvEasmNFk2+Qu1VEqtzGsPKKuuH0/GFW7bjLqmWcAzKDOMZU9uk04iGXbw6qmevPr9cwHvfwgQfmZa2GBsF6iQK+qrDefnlQhIfXzh5bH8Dkn4LFJn8lcWS/RBGwX6Dhmv5DXmTMmMra7UTLNmGCPPf+sgKvlEjlPgngxQeLAxpWy4L/4r6AL1D37egkNvbYHJZhm8qDZ4F0W2wu0qIJXbz+h9fC94c6vSeUscB9YDvG+8xCYQktQkWJga2OdeMVP5BToOv4A2AKgtvrlMwnfQRwVDFrr2x+VANQyjqvn33r8uqhh1CnpggZlc4cjwFQSACVzZZCgP3fGlGhXvTAW7zqLuVtOCncAE2gkA+S/s3vXFZUNxSzB+Rl0ju1aWTf4fvn6g0jHmQu0tcEy+T4GuO0E2wDMGVsORncOL3lobh9Cvjcfuo7Z60/i7Xv9AFy9v1KNJ+ngxCUHseuEfpuQ9pimEgCPAkLQctgavHyjT15Y2CUtJves/tN8qV6X0tf86PFz0SFnn7Kaxd7S96ZS2e/ZthLu+D4VDgdWmrUEmqxgs39ajwTO0jH0tptLfnH8j7QA6AXPSvWc8nIM3tk/ryYAZEV70ZQOIDGeYnqBZ+sGpcB+eFqzOsXhNrIlKI8XGYREpdK58P79J5Bdn8Hohnk94Vo8FB0WGUlEcwH9j7QA6K1Fj2GfSIo2fecbtUFYe2/UKJ8PAYEhsi+vwepZ3aR1wtR9YGlebaJI7/popQTVc/6Ivyytzbbd5gGbB35ND9gSAL/mdbGt6v/ZAyT+YnU3buzoePDklQRkZKlnUMkglv32q8ZVwacvXzFr7WVM7lXKQPimLF1JAJy8dt9QuexSp5iw/vd23yrs33mcU2Fat5oCa/4R00sAKAHwuetPjarJroXTCXnhzmPGjNBagj2u54pXoPS3s3KvmF61WK8PnoH9stGVjIjz2N/fcugeo1Md3LYQSuZLLWtUgvLaZTMi+PVHHDkfRnTEnRj8J08cx6h/3dRYPWg9ExVNBu2C52njwIzJkmVjKqFY7lSytseBb6Wd4eqdQMNa9RIaJ688Rrn2642CfPItDOtQRO6Z45dC2z44P/27+aB3uBaM/fPqoUyBsD7rYxf9UaHTBqM5KdtIzoUMqcIkz/RIF3ksPb8rJ3HZ65kucsIaBMCPyJap+4NN3edk8P/27b+6SBglAVC+QCbEjRUDHz9/wei2lUFyzfnbTmP94cuSTEubPAGGtaoAF5XSANEp5gj9LMn5cb1ua45jyXbjCqT6PNTBMqHug2fvBmUALRkDz9Y1CqBdrUIW2e8J62XwPnfjKbwIeWdpaqu2UyHg4dMwbg/1TqmS2sNjaH2kSBzP8DHHthu9DkEv9Y+f0D42Vo1tapKwMKK+VK+HhGUzFu3BzoOXMHVoM/Qbtwot65a0iiRPmYf3MCu37FXfvj+UrFQrncbPTEmtWeVUzSBzgZcy1FTgp+7RN3VsveeSwbFT2mRC8KZl2ud6Zo9tjcIqng3eW31Gr8S8lZ66h2HAvtmjtygK0H40QaJFH0RGXtQUASDvk3krD0iLgtosETEqY61NAHA8yRc7DlggCZHIGu+/YT3qCNcBLaJKK3oEgBFNAOj539YCENkratvP5oHfwwO2BMDvcZ1sq/yHPTB3/RVMWnIO2TMmRsd6uTDQ7RhmDSiHdCnjgTBrsrLP23AFlYqlR6wYUaXHXk8r+3HQK5Ep47+UL0uVND5m964jPcuX7z5GbueUEtD8qOkF6kwAELLeY9IhQ8DL4NR9QDmRANSSwHVtmFuY5Lk2xfT6/7XVYlOBqB4B4PA5J43UBHgcrvHoBT9DVdrcGheNqIg56y8bWh2UnndW6rXnw8SClpNBj4CQlf0VY6ugrmsYcZwppII1CQ0mKYgEIeqCxvtl28yaSJ08Hqp33yIJJMUY0O9wry0yjIrp+Ujv2nC8Hu+CqWDe1HVSjjujXxl0aZDbZBtKZKp0ytx6JFURuefVCYD0KRLB5/FzTOhYzaqWmYu3/dF14mZd0j+9vn+9dR04e1ck80wZEwALhtbH1btPMH7JwQgH6Ny/Y53CKOSSDvZxw3puKfF3wycAu07cwr7TdyxK6UXEpzGiRUX98jmxYleYaod2/95NS6JJ5bz4TMnTQ9cxa/0Jk5wGlO+bN7gucmcKL9OpnnfHsZsYNnevWV/qtR5Qcq1F7znI75IBhGS36DUHY/s3RIkCpnkr1AdRgvrz13yxcFJ7TJq7Ay5Z0ojGvZ4dOnkDtdtPMyvPZo2/Jw5sLER6SoBnah+958scb4Yyj7WJOQbxnZq7one7KuHaJkgEV6PtFBw+pY8SU1f/eVz6cvL8HZGSBNVW/zlfZBAFelV5zkWEQdPus/DkmXFiy5IMqeLP0W6bMWLaRqPLZOpYHKTXOsHPE8aPK/cXf08PfG+h0F57dfVf2aan6GDuPtNLMNGfDTrNwPU7YQn07JlSS+IrU/qwFj9lXj0OAFMJFmvuedsYmwdsHvj1PWBLAPz618i2wv8HD2z0vCsw/4YVMwsRW48meQQeXbPnVgxuVxiNKmZG+9H74f/sDab0LoWCOcL/qCrL9vF/LhX/x89fyUfVi2XH4OauZonaInrKrBqXabfOaDdWgqkT333CQakmq6vI7Esnw7za9Aju9MZpA3v24bNNQMs/oO2X1yMAZPA9sE0hTF95Qar/5tbIYLliUUeRxaORD2DtxKoSYFPPftJS4wrtuknVUKdcWFDPVo1Ww/Zgy6FQRnHF9JACekgFvYSGHgHgiE5FseOoj8EfHsPKo1WNHPB6EL5NQ4u60OMU4Dq1vlTWrpf4McV9YKr6r8zFFoid7rV172VTpFLW3qc/Wk264OWH7jM3gy0AbJdZd/AK3HvWttgvz0BlhMc+7DwWniSP/dgTu1dFiTzp5TTYH79y90UwQH0cGPqsUpKT7P6sbJuD8xPBkyRhXLAv/3exAtnSoF3tQug7fQeowvAjRm6T4R0roHqJbD/sy8Iu6TClV/VwCVXClKu0mCB95tRqnzR/h0WtcvU5KdJ+3HdEr7roMmQxBnSpYTKBwKp8//Grw+nJR8RP7P1nAkDpsze3r17vec0K+SVZkYASmSZs0bojaN/fw+R2BnxNahWT/1HKTqvZzjaBOcs8MXDiGkHU6JmeJJwer4Cyb4a0SeH7MAw9pZ5T75xYtd+67wL6jF4RDrHAhIFTuuS4fNMYtaUnkWipIm9J2o7raNvPA0s3HDVygykOBz1lFG1rgrkETbdWFTFxYCOR5FOMPBXzVx3E4ElrwyWf7OPFlrGB398luI9er/6Vmw9Rodk4PA9+Y5g3WWJ77FjSD+ROUBuvPzk13JcYJ+Usta1E5DmwjbV5wOaBX88DtgTAr3dNbCv6BTygEMVdvRuEYe0LS9DZs0k+3H8SIprvuTMnQ7JEsQUyribDM7V0yv0Nmr9LlACiR42CGT1qoWDWtD/tTPUSAAwueR4KjF4h7tMj9tPrbyd0esDMo5i6/ILROrWJAr2quh5PgJ5UIUntUiazM3AMqKvQ2qCeYwmZfvj0tcgmKlV79oRr+/X1NO312iQ4z9YZtUAJPMML2Le/0HfqEWntUJtegkQv8VDPNZMgLGhst2CrSEL7mNBrF9BW9p+HfAiHEuA8puQMTXE/KFKJyvrZ+99r8iGLHAumpAR/FPJrSVLqxat36Dp9EzKnTaabHFNkADOkTIyaxbNj6/EbViUAWEHvN2MHTlwxlnNj8D++a2WUzOskKIJnwW/Qd9p23PA1Zhn/WQ8ogy4GF7+SkW2/YI60aD96Pfy/Jzwisz6e28DWZVG3LPXmf9yX9V1zYUCrsuHQHay0Tpm/UxIAyzYdQ55sjkYyd5bWrjC358yaFg2rF8FY9y1YNLkD1NJp2jmoGNBx4EJs9zSNkjB1XAaNJG9jJdga05Ph06uWq+diEN6y9zzsPRJeXnFoj9poVKMoMqRJiqhRo4RbAu9HstMPnbJeWgVMmZ6igDKWrXJUFzh98S7evP0Iu7gxUTC3E96++4jSDUbrTkkyxJ5tKoVLRHAwpQpPXbiD2z6hnDNZnBxQME9GeKw6iOHTNhjNR4UCNYGjtic/WrQo+PJd8lHZUYtkUE+oJCE6DlpoFDhzjCkfEDFB8kKiUxTTnp+5BIC5hAT5Lo6dvQ2/J8GIEuU/giZImMAO7f70wNXbDw3Ho7rCSreuktyhMYEw1n2rtLpobfaY1ujQhM9WmKyoVh0i1O8psW5OD2RzDm2Js5nNAzYP/Ps8YEsA/Puuqe2MfpIHGDS5rbmEWWsuoU2tHCDh27juJRAU/B6NBuwEg8zZg8oha3p9mSztMviytP/8HXj7BaFl5QI/3Pevnl8vAaDeXjxPKqyZWBVkuA958wkN++/AgTNhLxF6/e0SsI/yxJq9xqRh6p51U5JyejB0kSrsuRWnroaXKuRa1dV/vWSB+nxqlHbC4pEVRbNeT1kgb9Zk2OFGbfYwBnO9dga9der5h8fWBuF6iQf1GrWtBSTe07YpaJMKEU0A6CUV9M5JqyrA+yBWzKhyT2uN8oUkQ1S3gvwoK7qlatLOUzeFHJNkmdO71USM6FGNlvX81Tu0HrcGZMxnfz8J6KxpASACYMyiA9h6+LphPgb/I9qXR/nCmQ1B5pz1J7Fgy5mf9M1hPA2P17RyHqzcfemnQviVo3D+Bq65sPnQNZB80BrLniE53PvXFj/rJUismYNjWPn/s0VpNCgf1jryI75kWwLXlT9baqMlKFr3B09eh0uWtEJEZ21lXZlIUbGoW7kQkiaOh4f+zw068+bONzjkrcDd5y73tKodgBV3Bt+1KxUwquxa8imrtSQe3Hf0qtFQBp8eE9uBEG7F+FtCNYQhk9fD87g+cSoJ9sb1b4Dc2dIZBXzc95a3Pwj7Jls/q9jmLDJQcFOEoXr96pb8wu166Ah19ZzSfd2GLjEi5KPiwInzYeosynHImM+WDHXV/fXbD1iw+iBGz9xs0h8dm5YTGUNFFu/mXX90GrQQPFfF9AJnUwkAbeBujR/02P3Vco5ErUyetwMjZ4QP/jm/9l7ifD2GL8O6HcZys3rIBGvWZxtj84DNA7+PB2wJgN/nWtlW+jd64LqXH46cvol2jcsaSTWxaLfnxD20HblPAk0GRxN6lMCQWSfAILRoLvP9rsqSz15/KsEWWwoiYoStr9h5E9VKZkCqZOF1zZW5LCUA3AeURaf6uWS4HnO9HnEcg3AG7GSbV0xb2dcLajlWj1WewW2pNmvhdT9Y1wVq9npTQbiyo1qznrKBVbpugt+zMLijHqxfr51Bb5y1VXX6p/mQPdiqaSlQ1lg6fxqwDYHVf1NoCm1SgT6q1HkjLnsZw2dNIQD0OAC0bQW+/iHh5BWJtCidLzXq/bk9nDQkExebptZA5eKh0HianjZ2RO5jcwoAJPTr6bYVd/2CJPjP6eQQbmrhL5i3E4cuhbZv9KpfEk0r5LNqCT5+zzHIfRe8/Z4Lod3Qdq4olINBUejuplACVk1uYRAZ+Md3q4KC2dNi25HrmLjs8E9NAmRxTIYxnSshTYoEGL1gPyizZ8m0rQ9Mjoz02G9pt3DbY0aPipGdKsK1YKaf5ku2JUzrU8OotYNM/I27uesGZgzmurSogGkLdmHZhqOIZxdLWP2ru+Y1BL1+T1/I9pWbT4DBPIMb9od3bFJWSO0IgWaQNnPxHpCdXU3Ipj7pwBevsfPAJRw4cV1k2BRIOgPCXNnSoWi+THAtkUOCLLYZRNQUkkNK3mmNx+Ba8+fMgJDX74TZXwuJN3W8kgWzoGj+TLCLEwtevo9x5pJ3hEjrrJEi1B6bVeX6nWbA+74xIW+IogAAIABJREFUosZaKT7tfHoydfRJ/WqFEeWPP7Bx91m5tooVzeeM4b3qYejkdbos/UzSVHPNi/jx4uDKrQc4dPKm0f6mfEkegWrl8uLRkxeiEKE+JvcZ2KWGtJeoERd6a+fYyCRW9FoOOBfvC9fiOXD8nJf8TzE95BERKXUrF0TihHbYceAi+O6jNiIJ/o+9qwCLKv3e764tpYSCHdhiYGKL3YrdunZ359rdnWs3dovd3agoKCBSKgiIgfp/3sNevDPMwIDuf3d/O+d59nGZufe73/3unZl7znmDWgHFC33//k/ovWzc3rgCxhX456+AsQDwz79Gxhn+5BXYefAKShbNiSwZoiFzDD4AMiFoVtcpllgTRdtmrL2GfDkssWzHHVFxN8RvXRmbSfz8zTdQIIcVmOC1qZsffHjedMhdCgjZMnxX2dY+VSb2l+/5oUP9ghrdbF3baWsAKNtQYI5Cc4qCvK6uMe31FgxzFm91JY5c8EKTwfvw4eN3H3M1v5ycdpcBe2IlkNxfF1+e3PtWww/otMVjYeHQosZwKhyd/Onq6ivzKl0ogyji26SNtvfTlQQP7VASU/qW11im1iMOgnQFdejaThelQReiwPNlKCp03AL/YN2K6Oqiiy5uvy6uPukNpVpvlPtEHdp6BnyPRYWpa65g7OLzGtuqaQW89/pMO6FhZ6imJVA8seuEo7Guibp4wcH3H7+Bhl1mJ+qTGJ8DwNk7zzBi2UGMbFcVdZzy6z3Gw+cBmLTumCj9j2xbLUEIGq4VEz1dPuws5Ayeuw+X7sZt2ZfQkye8fny3GhqK+BQJHL/8KJ776S6CGXoMqzQm6NWsLOqUyxfjHsAxe0zdBf/gd3qHIYVmSDvNjn3gm3D0meGKJy+CDDo817Bn0zJoWdMxlo7Jj6wlx509oD7KFP5Ox+GEyOv+fe5O3HX3lu6rfXZb/PrLr7BMYyIUgC17LwpPn91XQva5jZLAUAyty9Dl0qXlfciElHZ0qVOlwPKpnWXbOSsPCf+diQ+F+ogacV05CEV+IkXLoIWl+4j/G0EBnL4UW7MirjGIjLHPZifJbGKDRYzbWjx7Q4XztI+pDzFkiKihrvkr9I2LN7532/Wdp2JxmDdnBqzeegrdRqxK8JKwYPLcJ0iuh6HBotOyqZ1Brr06dFE7+L4hDg+6jq1PdFDXtk6OuXHpZvxrpt537th2CaLWGLo+xu2MK2BcgX/WChgLAP+s62GczV+0Ak+8XoGJP3l05BmSo+jpHYjm9Zzw9Lk/rt/1BMWJLt54jHRWFqD/sRJPXrwVS7flo6shnZUJRi08h6EdS0pCzaIBH3opBkcLM6ICaK/nmC897nkEw8f/HepVsseDp8EonNsGHz59AX3eA1+/h0nqZMib3RL7Tj1F+WKZEf7+E575hIgl3t5THsieyUIesLPYmuNVUIQIDnZrWhhbjzwSUUIWEZSICwEwoE0xTO1XIeZhXZfAnXYifM8jSJJ/zkc7XOc0QPECtug91Q37Tj/VecW0x2MRpe2oQzrH4wDaXWtdXXjlQNo+96tc76L7JE37Km1oPVEMFCpkIq4ObQ4+rw2v9d5TmuelWCpap4kuOrBA0eX3Yzh4TtNKURlbu+hiCE2ByXq/6Sexbv/9WGtK9MbcIZU1Ei4iHnhOFAJUQq1pwKRXtCtmnIx5n0J/7O6T68/QR7XgOEeXNo3ZLiEPndqTj88BYLHreQS+DcPo9tWRTAdX+S/6SogZlus0f8tZrNt/7YcPxQSbKvidG5VGyYJZBCKvHYqd3+o9V/AqjmRd12Qy26ZB98Zl4FzCXmcx46FnAAbN3aezCMAEe3DbSmjk7BBrXpfvvcCIhQcREqZfDJDnVsExJ/q3qgDaB+qKxK6lrsKEenx27Nv2W4zcOewwZ2zbmA771TvP4NJltnx3d27pLGJ4RKsoyIAhkzYKv53cZ3Y8a7efLsMq3Gty+9v1X4zKZQpgzth2WPTHUZBmsHVxPzCB/DuCKvYdBy6NJYanby4sXNAWMV+ujHL+aki6IfNnR/j3gU1ga5MGTXvM09glsR17RXBx16ErGuMlBk3AAViUIaedTglxBWkPCyd0kGIPg+4GFHJcukG3vaGusShYOnNUK0FZ9Bi5Ol6KBMcg4mDljG46FfZ1FS8SS4XgsUg9aN5zPqh5oC9Y2Jo8tAUa1SiOXmPWGqxhoYseYcg9ZNzGuALGFfj3rYCxAPDvu2bGGSdiBcirPHrmrjw0k0/68eNnOOTLgsCgUIS9/wCTVCkQ9eUL3kd+QumiudCkTqmYoyiCgFsOu6N/m+Jwu/JC7PLYwWUQUj9s3hmkMUsJc5PkCAn/CNNUyaSb3rN5UaRKkQSLKSj3yy/ibW+SMiky2Jjh/tMgEQZjUYCJZdj7T5LgMUnLmM5UkuXsGS0Q9v4zPH1CkCe7JVIkTyKvd27kAHK9ldBXANAlcqcrYVYSTMIp6V1PtXx2ow0JduRfBoRpQPCVxNrQ8WidN6LT9zXXBevnXHSJC+oS4qM9IMdkMEnvPvE4/F/H7tQXyZtO0AQUGOR1Xrnrrrgj0DVBHWoEgIf3W/ScfAKnrn2nRmivkzaiQldBg8c8uKixaB+8Do0U4UF25HUF7wnSHqqVjoaus1hAgUYiUtSh7tyz6NF86H5BrCgxrnsZWWc1v//oxedo2H93rHNWRCMV/jWLAImJH3UASMwxE7oPRQD7zdiDx3qUy7XH4/rZWpvLOubNlk4SYse8mVAgp228zgTKWF+/fYNvQAjcrniACbhPQIiIEZKjzVCOQb4+u+IlCmRBekuzeK0Pg96GY+2+azh68RHevHsvugm1y+ZDm9rFwAKCvtDej9vRBcE+szWqlMqFSsXsxREhvkjoWjL579SwFLq6OOl1RlE6ysUccmgUABT7MiaWhMj3GbsW63aejZkiv+/Z8V83p6cI1dVoO1WKBVTW53sDJ2wQGDQ7/rmy2Ur3nUiRTQt6x7LKi++8f+b77Br3H78O1+7oLjAqx2patzSmDG2BHFmifwv8g0Iwbs5ObNt3Md7ElUliuyYVxBYwWyYbPPcNkmKIuoCwcnpXjWK4oefI37WFa49iwIT1MbtUKVcwQa4N2seKS5BRsTgc0q1eLNFFFgGmL92HBWsOx7kmLKSMH9hEmgLUB+A5HDt7FwN+Xx8nZYLCghMHN0NmO91aQLyfqNVAGooS7ZtUwMIJHQ1yh9BeB86LRS19xQnSAaYOa4FKTvmFBsN7gir/G13P6b18pEQQnUFqgC7BSEOvu3E74woYV+DfswLGAsC/51oZZ/oTVoBJ3pYjt7Bs5wU0rlIIfVt+74zHNXzkxyiQQ75w8030bFEUQzuUiHlYpWXgu4iP+K2hQ4Jm+NzvnXTQCcmmCN+PhL4CgC5BOF1ceBYKGjnnQnjkZxy/9FwnTF/X/Lgfk0omzuqCQULG05XU66Ip8PjaSAG+pqsAQHRE27r58TIoPN7zYSJODQQ6Ppy/5av3MvA6ZbMzlySdAoBxhVqjgNvpQzQQWVCigK3cB2oNA/aNtTXjuaacQ8Gc1jh03hP3nwZrTEEtOqiLnsH1WDi8KkxTf7ec4gC6NCH4ulIA0NfNM/R+1cd19Q0MwbRNbrjm7o3uDcqgYYVCSGOaShJcJsE7Tt/Gqv2XYW6SEtO710PmdGlEtM7/zTv0neuKzOnTYkbPerj84AWGL92PiV1qi0Wgel9bSzMsGdTUILqAWisgrnMj/H5ij5oaOgKGrkVitmNXfcPRa1Kg+u3PwiST7A1Hr6NrAyeYp06ZmGH/0n0SspajO1WNcWPQNymittr0WyTJyfq5PWNs8YZP2yKiZye3jkHF0vmEF9+y9wJBOFilNQMh49OGt8SQ7vUksa3QZHwM9JrK7VVbTkI6awu4rhgIagWQt16qaC4smtgxRuxN15x4Ldw9XyNfDiuNogWv1dYj7oj68k2+f5SgMvu81YexftdZrJ3dI5YVm65jUNDt/LVHQnFQ8/ZLF7VHlXIOaFa3NPLnyiTOKOpggsiu895j13Hq0kPcffgiBk1AQUCi4GpULCyoh3RWmvQz8sdZRHnp/xa9O9TA4K51E5Wkcj5MvKncv2rLSdFIoIAe564E14poJ5u0qVFHpTcS143J76I1205j0+7zcq2ZuNZ2LopOLSoLYkPb4vD7saLXZMeByzh27h6u3X4qxQAm/SWL2qNRjRJSKKK4pHZQIJDowT3HruHSDQ/h/fO41SsWlmIBKQfa10B7DBYvqO1AqiELULwnFZRCYj6IvMYsEhGxwiLF589RKFM8D9q6lEP9asVjXTPef1duP8O6nWdw/uojKWgQ+eFULBda1i+DOlUcdZ57YuZm3Me4AsYV+HesgLEA8O+4TsZZ/qQVOH75CUYtPiQ2cnxYWDqyCRzs7aRTNmnlcdx85IspvevE4qHqOzw7xfM33UDpQnZiCZiQYJd7+7FHGNy+ZKyk7Nbjlxi37AgoIjZnYANYp9HvA81j6isA6OL266IA6Jt3jkxp4OkbmwagbM+ElNoBncYfxcXb+iGJyvYWZikQGqapVK6LX68vYdalLaCroKHvfExTJxeqRXzRqnY+3H0SFCvJ1t4vZYqkGhoJfF/d2Ve2fxkYjvr9duPOY93e2OpxlUSf2gYJia6NC2HuEGdBiZCSMkalDcDrRNcE6iZsOfwIU1dfFu0GIguy2JnjsdebWEUNxe0hIfxbXfPVtuviNi+DQtFrzk74BIYI7P/L16+wszTHmpEtYWVugtUHLmP53ovALwCV4SnUN6JNVTSpXBh7z9/HhLVH0aZ6MQxoXgmT1x/HwUsPsaCfC4rlyRxr34+fojC0tTOaVo4WwYwriHY4d8sL24/dxkOvAIT/qarPTnjRvBnh4lxIoP1qBAXHC3n3XnQSUqdKLkJy6i4axQ1HrTiIfk0rYMW+S3I+8/u74N4zP0zf6IbPX77I3FpVK4bg0HD0mrMLXeqVRs1S+WSqXKN95+8jT5Z0qFo8t7zG5J9wfRZEqhTPjZwZDHMiievc34ZFYqvbTXSoVRKpUmgWieJbN13vx7eW9SoWgJND1hgNg7iOwWRY6dbTBpDJK/nZDTvPFjV8OgKwk82kt+OgpWIVyKBuBW3ZmMzO/ZPrT0tKdnrpez529g5QLX7Lor4gXJ188a6tqmigDNTzOnzeCxlsTJA8eVK8CY2MJQLrFxSO/WeeIW82S6FyKXHywn1sO3AZObOkRyY7S7RqWDYxS/o/tQ+FXvnbSUtdot9a146+341hXAHjChhXwLgCf/0KGAsAf/0aG4/wD1kBPjD3me6K9FZmaFGjKPrP2oMZ/erJAz0VtI9eVLzbc2N81xqxxAD/v07DL+gduk3egTehEZKUTe9bF1VLRT/46wt9BQDtTjT3J7+/Tm9X8GE1rmBXfEiHEug07ohOoT927ilO51wyC0bMP4u5G+P2yiY8vWjedJiz4brGYXUVKYLeRgq//fLdaD9oJXSJ4V2644favXchLCLuxJ7nQ+4756oN8Vcfg/PcMKU21u17IHoP+oJWeu3qF8CMtVc1NtGFUqClZO+pJ0DXhLiCCfn8oc6oWyEn+s1w00sJ0B6DD88LR1QVCgpDXRThOW+aWhd21ibQB/fXHo9FGVIjKHb5ow4A2rxfqv4PXrwPl+4/R+OKhdCgvAP6zXdFdjsrSYxvPfbF4MV7hec9q1d9HL7sLgnwnD4NUdYhuyT8rmfuYkq3OiiRNwu6zNiGyA+fsWZkCzzzfR1rX2XbGiUT5sCRkM87O2y0HKOeSIemFTUKAFtP3MTO03eEZvT81RvkzmyDPk0qyDxrl86HV6+jqTa0NVy1/xI2HLuOeX0bwfFPD+77nq+w1e0WqpfMg6NXHqMgxex8g1A0d0Z4+r1Bgey2sj4ZrKM1Q0LCI1GtRG4cuuSOllUdsf/iA1iZp5bvkgde/mBBxLlYLnyO+oLn/m+Q1iw1vAPewqlgNiT7NQlCIyLxOvQ9zE1T4mVQCMo65MCRK+7IamuJjDYWuPrwBXo0KotcmWwSskQ/vK3C10+WLKn4k5MLnSOzDciY8PB6JfoAVOevUakwlk3pLEr/5Eqz+5o9s43ovlD8j9coW2YbeHkHibXe5VseoNhdyhTJBXKvXQDg9+WF236gKKpDLmv5bFLnpZSDHWhtevtxoFByaKtZsVgm0eTo3dIxRrSVEHBCsKuUKSCFIgoN/tcLAK+CI7B69z2ERXxElVJZkSJZElx94I/fGhaUYnb6P+1bD1/wglOhDBqOJD98IxkHMK6AcQWMK2BcARgLAMab4D+zAhfvPBe1aypz58maTpLsyb1qSwey78zd8vrV+94IfBOGGf3r/ZQuWEIXVxHRcrvqIfZeRAE0r15EFLfjCnZz6/VxBS3flFCrvav3VTQNJq7Q9P5VtiF8flSX0ujfppgIDRKm2WPScY2kmV3qOYMro0vjQpJ03HoUgAb99ugsKnDbAW2Ky5iErdft4xrDS9elUcB56FK4Vyel6vNhcj1g5kms2KXbD1t9Pjweu+NTVl3WWQRQOuVMlnUp6CvHJdpjyciqSJEiSSyLPbX6v3qetIJUn7v29eSYcwZXEgFJxruITxiz6LwI+ekL9bmlSvFdFJKaAtNWX4FJqmTo08oRVhbR0FZddAldY0/uUx4UciQcX5+NlSH3Nrm5RzaO1ID+MqFll5tJ6YphzcG/hyzeh5ql82JCp9oYvfIgjlx5JFZ/LpUKo988Vzz1DcaSwU0kCeXfj30CsWhAY0l2uW+hnBkwr58Lpqw/FmtfZVtu81cFBbkI06aGSJdWdNP4fi1YsGAy3qJKUfgEvoWFaSpBOZy4/hgL+jfG6JWH4FQgq9gfztp6GmnNUiE88hMWD2wslIhnfq+xxPW8fM7eRXyAaaoUggwiDJhIClsrc9mOa0TiCNeoR8OyokVw5eELrD9yXSDx1CRhAp86ZXJ4vgwWSoG1hQl8g0IFRXD9kY9oozDBtkljCvcX/oJWME+dAumtzMW5IEmSX/Ap6gvGdqiBdGnj1wP4mevNIsua7acxb9UhBL0JQ9M6pTG2vwue+wZj+NTNomDfvH6ZGEE7rg+h2xSBy5LRWiDoaS1M0HvMWgS9DsW4/tHCd+Spp7M2R5cWzsKfZwGH7gIKnJzfrdRNGdm5tCSt1Dt59/4T0pqlkG1qls0uInXHLj1HOqvU8AuMQBeXQqLtwSCChsckL3vHwcsC0S7mkD1maY6fu4uOg5aJUCHRI/+FuPEwQKgS/J5PY5ZC6E9fvn7Dq+BwFMxpgxvu/qjgmFmKVLXKZkcZA+12/wtrZzxH4woYV8C4Aj9jBYwFgJ+xisYx/vErwAeNaWvdcOzyYywf1VTgs1S9XjjcBTuO38H1B95YNLwxFm8/D7PUKTG6c7V4xbZ0nTR5j9v2X0LNSoWRIX1acRfwfhkMl1olDVojWnh1n7ITDrns0LFeSfSatgsjO1WVh/ZhCw4gg425TkoAH+Zn/HENU1Zelk5Uu7oFMLJLqZjET/vgTJppy8du/E33AKFEOOSyke5Wu3oFNKwJyanmw+3w+WclgWeiOrabE9gpV4ucc5xRi87j9J/ieLrG43XYdOghBsw8JVMa3bU0ejUvqlP8i0nssLlnZfs82Swxe1Al6RbpCmo0rNh1B3/sfSAIB55Psfy2aF4jD5pWzwN265Xg+VDIcc7GGzh3w1c6o0y6B7YtLjoIhNArwXEXbrmJBZtuilAfx6TAoXq709d8RDSRqIVeLYpgTNcysSgdynikAExbcxUnrryQIgjnxQ5996ZFUKZIhljrwLlyzZduvy37kK+vXKtm1fOIpaT63OK7yThOn2lucW6mRgxwQ0VoLb6xdb3PRGfzwr6wzxZd1GAcvfoII5cfRG2nfJjYuTaW7rkgXH/qALSs5oi2Ezch8G04Vg1vLsnwb1O2yrqsGt4CD7xeYdpGN+HcLh/SDPN3nMXpW09lrGGtq+C3qVvhE/AWK4c1F+2ALtO3yTH5d5b0upXrtedNuPlDj5ciGkcOOTvJTC7JGWaQ89u+aQW0a1zBIL/3EcsP4MpDb0EzLNp1Xjr25+96IjzyI4a2csakdceF2rD7zF045skknH63Gx6ib1BKy4qOSa2v/xscPnVbrOK0/ejJA+7S0hn1qjrqFfOKiPwEWv9lz6hfd4T33WNPP+EXq3nkLOiUKGKP6uUdQAE6cqj18a513Q/vPnyW7V1v+aKuQwZY/YlY0XdvcR7k5t+674VLNz1w56E3vF8GaYiykY+d1z6jaACUL5kXhfJmSbCQGb8PF2y5iWqlsoLCoLpC4VHT/52oAdoSKj7wCpe8cc2SqFvVUeO+IFd7wrxdUphYtfWU8L9ZiFB/H4VFRMLMJFW8XHJDPoOcJ+8R3r/UPaADzlMv/xgdAM61esVCIBWC4n/6gt+j+848k+9nJunG+HeuAH9zH794I6LF6iJxQs4m/GMU1l1+jgxpUqFR4Yw6d+VxVl/0gnmqpGjm+J3+kpDjGLc1roBxBf7/VsBYAPj/W2vjkf7GFQgN/yDJNGPx8MY4dP4hdrrdxbQ+dTB84UHkzGSFXs3Kofd0VwxoXQHOJXIlarZ84Lp5zxPlS+XFg8e+Aj91LJhdFHkZFFlKY24ikFNdoUYpkIe7aNt5LBvZBKv3XsXOE3ek88cCRu6s/7/w20QthnGnf9wKEHrbesQBgdnqCiIgVoytLjoGDHY2yZOetmRvos6FAl1q0TYOQkj8zC2n0LCCA3q7lEfvubvw6EWAQPqJaCA9gJ3nP0a2kk4/+f45M1oju50ljl17LB1wJoZlHLLh9M2n0pHuXK+0dNG7zdwhCea6Ua3g/iIAk9cdR7q0Zlg7smWcHWtFcO2PHWdx0O1mvArqPA9aZlF1nJDuuGLHqds4e/sZpnavK8m+240nqOKYC9cf+0jnvkiuTDhw8QEalneQOVL7oHzhnBjXsYaGeKGhCu9M0ilqR1V8XXHtgQ8sTFPq/A4hXP2g2y0sWHtEvqviCh5n0pDmgnigarp2RH39hrAPn3H4gT9u+bxFdmsTvI34DGvT5PANiYS9jSnal84Waz9FxI5Cb/yPgmUJCRYEyPlv36RivAJ2Cqff3DQFqI3CohqLjdphqCo/96MWwaQhzWLWZPuBS3C78AD57DMga0Yb2KVPK4iFwOBQsY7zffUaF64/xoyRrcFCQK/Ra9GzXTXQPtPQ4OfhoYevFJ+5ZkQdxBf8bK6c3kVQELGu3ZevYjdL5Ejjqrk1iqLxjWt8/5+1Ak99QrD92GN4+YZgcPsSOu/v+GZ84VkwHrx6h/efvqBYljQobx/7+eNVaCQ2XHkBxyxpUTXv94JvfGMb3zeugHEF/p4VMBYA/p51Nx71/3kFyA3uNmk7nApnw4iOVTF26WFReaY9FnUBWtYsKnZZp68/xcJhLpJoq4MJwuqtp2BqkhL08WZnP8mvv8AkdUq0blQO/oEhsDBPJbxUdlhSpEgu9jsBQSFwyJtF3if/lONUq+Cg12JqwZZz2Hz4Jqb1rYONh26gcO6M6N28nIgTzlp/Cs4lc6Fj/ZJ67bL+n5fVeLh/4QpQfIuQ5k2H3AUtwaS7fLFM6NigIBpUstd42GfXm/DluCyk4loCXYJqt574os88V3z8HCWJPtErFAGkZST/ZQec0H4WwLiNYovHZKRcoRyI+PAJNx77SHJCLvulB8+F185ImiQJqDHAfYkS4OvWFqZ6CwBE7FAZm2raCU00iQTYtLCP8Mv/6uDcugxdbrDHO0XwFJ75kxdBWH/gGnJkskJBezscOu+Oxs6FBGWkBNf41MUHGDVzW7zWc9rnOndsuxjI/JPAMLwMiZSE/9dffsX7T1HIkja1iDnyGLd9Q5DOPCU+fP6CzGlTo1OZ71B4Jv5ePkGYvHC3CPIpiIvErq22HZoyjtLtJ9981wkPFM5tg72nngpqJ72VCZ56v0X3ZkVibF5Z1G3bb5FBSTWPoe3xTuV3FtBoYTisZ30MmbwJvdtXF20Na0tzPH7mBxsrM+nIc9sZy/Zh4/zeok8QX3BNz15xF5s7ojUSGvps/t5/+CwUIiKeiHxKnTIpzE1SiA7C2O5lxLbWGP/8FSCCze2KN45e9JLP35huTglCjClneNw9QD7TqZInRS4bE1x98Ra50pki4mMUgsI/onLudDj/NBgfo77C1iIlAt59QJ2CdlI0IMqnRn7bf/5iGWdoXIH/2AoYCwD/sQv+Xz1dcvt7TN2J7k3KoFqp3OgxZSeGtK8MwmHHLj2CUg5Z8TIgBDMH1Bdfb+2gFdDyjSdgYW4Cb79gOBbIBtpIJUuWBC9fvUGqVClw9fZT0GaJRQImH2HhHxAR+VGUwV/4BsHUJBXSmKfGsB71dUKHP33+gtFLDuHqfR9BJJilToHJvWsb7Cv+X7i2VP7uOHiZwHzZgdXVefwvrIO+c9xz7h6mbjghivNUlf/RIPy9bb/FOH35YaKG+n1gU4zu20hjX/J6Cd3fdvIWMtukwbjfauD4tScilFe+UA40rVwYk9YfFyG6/NnS485TP9Hp6NbACW2qF8epW08xfvVhlCqQDYNbVsKEtcdw7ZE3KhTOCZeKhTB9kxvC3n9Et/pO2HjsBrLZWQr8PqWqS81Ot+vhq5g43zXBib/6ZNSJdqIWyICdgt68Q/cRq7Hn6DUDto7eRD2vA+ceYt+Z+8L/t05rAp+AUDStWhjF8kW7lhDGPm3JPsxeccDg8dUbFs6XFVsW9xVrtEcBYTh4/xU+fv4iSb6dRSqkSpYEHkHh0vEvYGcuCUFOG039AM5h5vL9WLr++A8n/uq5scg7eWgLdGtdJYYWQC2OLYfd4e3/DnmyWoIFARYoTFImE+0FG0sTdG7kICJ+b0Mj0H3kKtESSEiohS+Z1I+euQ3bl/YH4fn9xq9D49ql5PdiTL/G8l7HphWRI0s6TF1bIMyqAAAgAElEQVS8F7bp0oB2dwt+76DXmo3FEtrgjZ+7UxAbiQ19jgf8LZq57hrevPsAX/8wmKZKJhz9NnXyo6SDXYzYqOfLUBFB3XXiCSI/RMGlai5M61dBxEPVtLShHUsKbYzbD593BkcuPMfwTqXETpeFvD2nnmLC8osIfhuJzdPqCi2K16nbxGNSkNwyvZ5YpU5eeVnmMqFXObSslTemEP7Q8zU6jDksDi/7FrggR0aLGNoax1w/ubaI1RKmfvtxgOjAHDrnJXQ5FoJGdXGKOSeuJfVfhsw5jT/23RctlN97xnZtiIj8jJWud7Fi5x2hf+1f0Aj5c1rDLHVyDWqceh2aVs+NpaOrSdE1viBFaOHOczhw8SE+RUXJ99vwNlVEnyO+4HlyLSj0+8wnBGnMU+DLl28o76jbqUg5FulZfCbKapsWYzvWEG0VxqkngZLgR3yKQvIkv4rwJuPrt2/SCOFnnPfHV3xD+IcoJE+aBGlTJ0PSX39F1Nev6FXRXrYxhnEFjCvwz1kBYwHgn3MtjDP5CSvg/zoM8zadwenrzzCobSVUd8ojXGDC56esOYEh7SqLpdjhC4/w/sMnvAqOVuBWh31maywa1hinrntg2c5L0oUc1KYiGlcpLPtQmC8q6ium9q2DY5ceY+6ms6hWKheGdagC11N3scL1MpYMb4xv+Ibflx8Tri//zpQ+Gmrp4ROM6Wvd8Oh5IKb2qQPHvJlw5sYzjFl6OKbbqZ4PHQuISNjldldsC6mY3HPaLlR0zCnnyA7f4Hn7kDOTNab0ri3dT33roHD2vf3fotfUXciVxUbmQDuxf0tQzZs2XGqhtf+PufNhig+ghFPyYbd2+ezyIErLr39KsMsTGvEBFn8WoX50XncfeYs3uoeXf6KG+pEEmUiBoUv3i0UntQLI8/8Z4ekdKF3YhCTU+o7buaWzaAJ4+QTi9sMX+Pz5S8ymlmlMULWcgwi7WSVSMI+JHpFHtKdLSBzdMAJVyzuA1KfNR26K3V6RPLG5u0Qs9Ri5ymBkgb45KJ3kT1FfsfjMUxTPaomslqnh/fY9Sme3QlItr3plHJ4fO+EDJ6z/4Tnom5uuIoCha0n7PpeucxJclFDf90QQsLhB7v/2/ZewaN0x0QOoV7UY9h67hhlL92Noj/r4Y8cZoYrZ2lhg0+4LWDO7O4poaUBw3kStzF11CLOW70/wvLTPO599RjSqWQLPXgRIkZpUB4ai9dC4VklBkpibxu74n7/li/ajD+PFK83fUMWO9MmLNzFuM3RvyZfdCk0G741xlGlZKx8WjagijiVqUVYWEAhVVwRLWYgpaG+Nk1e9Y6ZPB5pdsxtIUs8EW3GhoQPLhsl1sH7/A4xedC5G6JVJPIVNabvbe6pbjAitMqBa9JSvKW4ptHlVjqNeOxYcWgzbD1r5qoP6LNtn1ke9ijljXlaLv64cV0OQVvGF2iZVvS2dQeiGwuZAXMECDtEattYm4FxZBBjWsZRObZqHzwPEkSTgTZjGkBQrXdjfRTRL1HHfLxR77/ihsWMm5P2TKsb32f1fdNoD7v5hKJPDCh2dssepo3T8UQD8QiJ10oDiWx/j+8YVMK7Aj6+AsQDw42toHOEfsgL8Aes3Yw8evwiUhJb85WwZLLFidDMcueiOGetOYXjHKgKtb1q1EM7f9oK7V6Ak9ektzWQfio3Vr1gQb9+9x9p9V0WxmwWANKYpsXx0UwS/jUDPqbtQp3x+VHDMIfoBpASUK5Ido7tUw6A5+wR2PKB1RYxffhRBb8M1ePtM+vvO2C2vp06ZTAToyhfJAXpiz9t8FhQBpId4ektT4TKTq9vVxQmr916BX2CozOHDxyhxMKA14PAOzpi0+gT2nLon57pqbHNEffmidx3SmlM9HFiz94roC4zrWh0NKzv80BUkrWHl5pNYtfUk6lcrhi6tqggNgnxUhduaMkUyuR58cOVD/6CudQVJMeD39aLOfeHaYwS+DkWL+mUwfNoW9OlQE8s2HkdGW0s0rFECY2ZtR8PqxVG9QiEMmrQBc8a0E87rmcvuqFmpEEZM2yqdZiI15qw8iD/m9BTbNW57/5EPhvdqgN+aVZI15RzeR37E6L4uBotu6ePOs6OyZXrdOGGVFKmjEjxhtRM614L78wBsOHoNlR1zSTGK3euZPeuLYvuOk7dRNHcm4cOvOXhF/s6cLg0WDHARKDvH4fpRhZ0oE9q6UWRueo96yJc1vexz+cEL9GtWAWNXHcakLrVl3G1ut0Qlf//5+zGd90ld60iHPa74EQcAjntq+1hUSIT93s0ntALch9DwSEHAUPH/R1X8WRxh13/olE0Gw7l/6IPx584sEKye1Q1MthhEVZAXXjB3ZlQpVzBOET2ijNoPXAK383HbR6rnSX2RrYv7IW/ODHgZGIotR26hTW1H2Fqba5zO2auP0H34yh9CQCgD9u9UG1OHt0hQUY7XY9v+i+g7bl2MmN7PWG9dYxCWz6S8cpkCCToEofujZkQLSSYkzu4cj7LFo61bmbCPnrUNG13Po3ubqsiZLb04Gbz0f4uurZyRMmVyrN95FgM614ZVWjMMmrgBvzWvLEgxE61E79EzP/Qfvx50Dvj/Cp4HtQqI8FDC/3UEWg47gHM3fVGioC2GtC+Jszd8sGjrLZQsaId9CxrhzHUfNB+6X6gU1BWZvOqyhvYIxVQL50mHnpM1HWb+mFhLkAZqK1Pao1IwlpShEQvOiuUrk/opfcuDlCYm4ycuv8Dw30qhdCE7NB28T8PlhWOSzlC39y4pWNQun0OcGigwu/P4E7AYsXxMNflNZvefoq4UyVXORU15UP8WsJPfp2VRWKVJJSK5LACcWNEMZf90LVA71HAdDixqjHzZ4y4YswM/YOEeoTnpiiEtK6NF1bhdgbjfc793QvFavvM2OjZwEC0H7dBXaFC2o07L6HbVNRL5Fec9paDXpmRWJE/6Xf9kx01fHHkYrddhnjIZhlbLAyKAdEVw+Ef8cfm5IIH0iQr+f93fxuMYV+C/ugLGAsB/9cr/j533p89RAuU/eukxOjYoiVpl8kqiTbs/8ulnbzwjKABbKzNYpzERnj+r6ONXHMX5W14awnq0u+o6aQey2KbBnEENsO/MA6zec0W2ufPET5AEXVxKy36evq+lQFC3Qn60q11caAb5sqcXPvOzl68RGhYJS4vUkpizuEC9AQ/vYOncM2Hn342cHTCsg7OgEbpO3C6vq20I2a3vNmkHrNKYiIBhwOswKQCUKJAZozpVw+jFh6SYwSLE2K418Pvyo7hwx0vnOjARV5wGXrx6+8MFACajC9cexfHz94TXOm/1Ycwd1w7prS3QeegK5Mpui0mDm0lRg/ze1n0Wol2TCgLJPXDiJjbsPo85Y9oK97jJn04JG/ech3Vas2if7yzppKDCDlWvdtWFQrFiy0msmtFVOmdENDChuv/YBxS14j6v34Rh8eTfsHDtEVEFpxsDVbjXzO4hd33LXgvQr1MttGtc3mAFcwqEEWKqHfE91PkEhqDX7J3oULskbjz2FZE3italNU2FzSduooh9BhG1o3Xb5uM30KdxebievYuapfJJoj60pTMW7DqL4a2riBNEj9k7xTt+UIvKMpVJ64+JwNzKoc1hZ2UuD45WFqnR3LmodM8pJLd87yXxc29epSh2n72H8b/VEGgpIeGTutSJs0uzYdc5dBi0NFHfFupENCEDPPEJQq85O1E0V0YEh74XX3qen6V56oQMo7Eti1QsDM1c9uNd08RMYsKgphjZu6Hcb7zvM2Wwws17XvGiAxLTga5RsbAIL1pbRgs5agc/s3QQ6DRk+U8rhHRqURnzxrUTnRNDglB4fldMWuD6w11sQ47Hbdhd57qwqGhIsLA7eNJGLN1w3JDNNbZRFwASvLOea0aOPwumCdWq+BnHb9+kAhZO6BhTkCDkn8k9O/GHFjWGU+EMOHTOE/X77Qa78Fun1xNqwIw/ropbDHUW1u1/gFkDK4mtKR1j2OWns0kWW3NUd8qG3lNPaCTQa/feR5ffj8prRBDUq2gvegT1++7G1fuvYpL2F6/CYhL72YMrYc/JpwJHpz3j2MXn5fRPrmyOC7dfYszi88hiZ47jy5siZ6Y0MUWGzi6FsGAY7TuTyHk0HrRXCgg8NiH77euxUAdBG0xcfkmKGXxv3aTaaFotj1AFOFeOuX+hC3JnjXYc0bZ+nTfUWVwV1O452teHNC6KlxJerytIBZjZq36cOkCcp+LwQ+QFKRjaDgCkYg1fdkBcVPRFRmsLrBnZUuxC44qQyM+YcSxaNDS/nTkue71Gv8q5RSeAQdHPHTd8BBl0xiMQZimTgSKhhTNa4OGrd6IbYpYyKT5/+QaLVMnQu6K9RnHhZ9zDxjGMK2BcAc0VMBYAjHfE/8QKEAbPpNjO2lySZA/vIEnGm1UrIsn15NUnpADADgILApWK20vnfviCg7jj4adRADhx5QmGzNsvSXqZQtnEfo/wfcLrKdK39egtlHbIKh3YBpUKYtj8A3BxLiSq2tP/cIN9ZhvhxRFtQLpABhsLzBpQH7cfv0SfGa6oXNxextp7+oEUE0b+VhVNqxWGIlTIAoK6AHDT3VdQB9WccmN81xrR203egYI5bQW+P33dSRw4q8nRzmybBut+bxVrHfhMwc7/hoPXRXDNysIEC4Y20ql7YMiNEfwmDO0GLMHAzrVFB4ECXnzIXreTXZpIHD97F31/qyWdNybhWTJYY+u+i1g4saN0sYJevxMRxd6j1+KPuT2w99h1EZwb1qOBJP27j1zF7DFtsXyzm4hknb74QJAD5JZTC4DXcGj3eiKCZWNljnYu5aVAMLafi3QW545tC3Oz1CLiRZXt/Sduwsw0JY6duYtl0zqLloAhoTyMam+r/cCn/T4friatOybidXefvcK4jtXhF/xOFO37zd+NgS0qoUbJvNLF9wkIwYL+LkIZoV0cPeP54EWdA3I/x685Aivz1Dh96xnGdKguyBXy5hnkt49sWxU9Z+8UK71yDtlFEZ9IgP0XHuCaezR81iaNCfZN64Jxaw4jOCQC8/u7IHWK2Aru3JaJ4oT5rnLdEhPsbm9a0Fuv4KWuMSngx84/iz79m1XEwIV7pPNPBX0W0BgsoCzadU7QATVK5UOZgrGV5NVjk18+YvpWrNpyMjGn8VP2UXOtffxeY/7qw8idww7N6jlJUUtXcP2nLNojLgwJifi68WeuuKPjwKU/Lfnn3IjMoXCdIVQHJv9zVh7CiOlbEnJaP2Xb5VM7g8UKQ6wLycPvMmylCBImJBJb+NJ3DK7X+l3nhCbxo8KICTkP9bZqYUP+hgyffwaz119HmSIZBSLv8eINuk8+Do8Xb7FibA00rpoL3SYeF60F2sG+C/+Irk0Ko1XtfGjYfw9oh8p9XwaEYd/8Rrj6wF8SaCIC+HfGdKZQvnPVRdaXgeFSZOD+CgKAjibOXbZJQl62aEbceRyEAwtdRNuBrzNGdCoF1xNP8PjFWxTJkw6nVjWH29UX6D3FTfQqeA7UHXgT+gGtRx7EvSdBog9A21WiD1iAIN1AfXxC+ReNqIokSX7B4NmnBf2gFD9om6iMdf2BP9Jbpsaj529kjlyftnV1OzxQu6Tn7B0gLJ9BOt+odtUEwXXvTzeMPFnSYdngpkJt1Bdck+6TjmFA2+JoXTufIBu04+ydZxiyeJ8UNRhEmpH3v2DH2ZhjsTi9eGBjFFShP3Qd88rz11h78TkKZrBADmsTHHnoj8FV8yCLZfR3G9EBd3xDEPn5i2gI2JglF60Ai9TJxSmE25kkTypFgeJZ0sbSCEnsfWvcz7gCxhXQvwLGAoDx7vifWIFztzyl40++PBN+wvxnbziNoe0ro2VNR0xceRyuJ+9KQYDif0wmWDQgTJ+UgaUjmqBkwehkUNlXga2z0/5795oC5W83ZjOe+gQLemBa37qSJLHQoCiVK4tJ5f4yhbOhx5RdqFY6N0Z1qoq5m85g/YHrGNreWeY5aVX0nFiwcCqUDZsP38CmwzcF8kzaAuH6jEMX3DFq0SF0a1wG3Zs44eRVD4xacli0A9rVKSbFCqIDCEck55dIAop8jexUNdY6LN91SagNLE4weZ65/lRMQSIxnHraTbXpuwgjejUQLi8hqvR+J295cLd6OHH+nsDyA4JCkTmDJRpWL4HNey/A3CwVbj94IX7Y/P83b8NF1G/olM1yzkwcF687Boq19WpfQ5KF4T3qY8zsHciayQa1KhXG2FnbUdvZEd3aVEGHAUvF+ovXzO3CfXl/wIQNGNu/MWytLYR361QsFzLZWkoXiw/Udas4olf76gbd/9qdHGUnhe9KoSpdoSjeN65UWGzepmw4DnevALSq7oi1B6+iWZWiaFTeAQMW7cH7yE9SAGBiP3LFQaEM/N6pJmytzDFq+UGm5KhZOh8OXHgoD5L+b8KERsDXz93xFLG7Zy+D0bF2KTz08sctD1/kzGiDz1FRmNa9niAMSAcY0bYqZm89DacC2dCnSXm950+aRP/f18u1TEy0cSmPRRM7Cp/Y0LhwzwtDl+zH1O518C7igwj8je1YHXVV0G1+1jxfvcb6w9eQJX1asQDUFxTQGzxpU6JdDAydd3zbqRNkfmZYGKN9YL5cmVC6qL3O3RObgC6d0gksOOgK96cv0Wnwcly5rb/rF9+56Hpfn5ic9rb8vmQBsMfI1X9LMhsfOkI9X947rfsuShD9gvurRRETs5bqfZj8L9/khlEztv4t66Wey5ZFfdCsrpN8LynJPZNjivL5BIQJDWrmwIpoXiOvUNtcBu4VWD6DHXF2xj9+/II6vXfJ9gxqqAzvWFJg/Swo0IaRPHmTVMkwaeVljF96QYoBR5Y2Fei8ws1nd55JOWHtfI1jKjGgTTFM7VdBuu9Vu27XoAJwG8L5+ftPGoN95jRyvHJFM0ki3GbkQRE0XDa6GpwKZUDTIftEs6BY/vTYPbchPH1DUaXrNhHUWz2+JtrXLyCJfsMBe3Dx9kuQ1jBrUCWZysBZp7Bk222M7FwaXRoXQvvRh4QCwbVwndtQp3YMv/9Y9FSScmfHXFL8XLn/Elbtvyzj2lqa63Q1efz8DdyueqNuhZzYePABwiI+o5GzPQrnThfLxpGF1v4L9sQUhrkeRBUQXbBy3yUs23tRjkWBRr5eSc93lLLmO2/64tCDV2hYOCNeR3yUrv6QanmRzixuRBCLSVuPuCPqyze9RZEf/QwZ9zeugHEFdK+AsQBgvDP+J1Zg/9kHQgFoX6+E2OQNmrMXN9x9pbtN6HCvaa6SULSrWxz9WlaAT8Bb4eunSpkc9zz8YgoDX79+xdD5B0SUL2M6C8wf0gg5Mloh4PU7zNtyDkQHkMvumC8T5g+OhvQykScEv3DuDLhw20uKA8tGNUVIWCR6TdslSALnErnQdvQmETQjbJ/FAXbxwyI+YunIaFj/6CWHkT2jFTxeBMWgFPyC3gn83zcwRAoAjZwLotdUV/i/fiecXlb2/YPDsHhEY+TKbI241oFdVaIZWDhQxAMXbD0n8yVFgdDxhIYC5Z23+hAGd6uLSzc9hM87qncjeXAl19kyjSl+a14Jzes5of/4dSL2RY0Adv4Ja2XxYMu+i1IkqFfVUf4d07+xoAlyZ7dDvWqO6Dt2Hdyf+qJD04pYve20JE20YHQuUwBFCmSVbv/kIc0R8u692KUVyp8VzmUKYt6qg0hnbSE6AxTUYve105BlSGNhgtmj2wpFwZDggwpVqMctvYD7T4PlYbdva0f0aekYC1qpHo8wyw1Hr+OPw1eF718wux0eewfC1tIMJfJlweEr7rJ544qFwWIBOf2kqLSvVRJXH3rj3N1n0gWq45RfHsJGrzwk9xBV8RuUKyjd8AMXHghcNLudFbJnsMT5u15wqegA8js9/V5L8k+uv/+bd5Jcu78IAB8sR7evHqeYVGITIOX8idgg9J2JrqHBh0/SFOb1ayRuBtT1WD60mXSnlCCigbQH6nbQ6SCDFrdd2e6f0PlX5qJOkJkEUzDw8k0PuZ/5HaQrEiPAqG1Bpx43IDgU3Ueswr7jNwy9HAZvFx/qQBnor0AfGDzJP8XtDq4bHsPPj2tfQu1JF7rjHp3EGhoJQUPENeY/ofOvnp8ibKhGAPB9lyq50KF+QVQumUW+C9l5JyR+wMxToBgdQ0mML972i+nK0yng4CIX5MiURrr/FFcd1K44pvWrKMl79R478D7yszgKHF3WFBlsTPDbuCNi2ahor6Q1S4nuE49hw8FoBJyaksAkmnSDSSsui+5NOstUksyzeMrufYua+VCmSAYpBpD3337MYew95YEcmSxwaUNrWJqnwtQ1V2JoBMeWNcXhC16Yu+G6HIsFAYr9Xbrjh9q9d8XoEkzoVVYQATy2lUUqXNnURnQQth19hNYjWMiFFB20xQA5R1K69py9F7Ps7Mjze37v+fuYsPaovK6vAECRWlIjOO9dbk/ECYE0iDw6RGq1u//8fVgyqKn8HtAJYKQUnKNjRs/6qFKMhWb9MdvtCR77v0Prkllx0TMYX78CI2vmi6E6UKdh5/HHaFM3v4YDAue8/8wzKYZULK5pe0kNA9I2iGAwhnEFjCvw81fAWAD4+WtqHPFvWIGHngHoPnmHJFlMmJgYMVFn8sF/i+fLjJfBoSKKxQTrTeh7Uc0f0r4SRi85Irz4dJam0t1gZ5z/z+TbNHUKSbID34TLgwKVtK8/9JEiQ9+Wmt1TxWqQ27A4cNfjlRQASDtg8LivXr8ToSxFFJudEnbu+S9RAUziJ646LpV3m7SmIhZoYZZKusNkBHK/jDZpQHXie09fCQ2BzgbNq0fzCuNaBzoXZEpvgTFdqotuAJ0CGFVK5hJKQmIQAH/DpTYe8v9pBYjmaNFrPu490i1GFd804upE69t37cErWOR6XgQ5qajfo1FZ/FanVMzmREccufJIiip8aB3ZtppOm0wKrw2bujlR/O34zisx76sLAK/fhmPq4j1gN75I/mxgkYhOAWWK5dKAptM+rm3/xQk6XKXS+bFhfi/RvVDHX70eRO+w4BNX0Emi/YAlPx19kKAFAjB7TBuwYBFfUBG/ZpspCe680+Jv5fQusDCLLqiSskVUGelkT7wDBZF26e4LsWQMeh2Oqw+80alhKWS1+37N/m6khK61URAAfE/dia/mlA3dmhQS+7tnvqFYsu2WFEn5G6bw2Anrp/CeAtfnGI2cc2HthFry26fw+jkWE74xiy/Axz/aXYCc/RVjqotg34YD0Yn+yE4U+8uA1XvuSUFACTUEX/sclm6/jT7T3ORlHoNIBSK3rj8MwIJNNxDw5r38xs8YUFES/XM3fGFpkVKs9BgsLlB8UIn29QqgRtnsmLvxOq7dj3ZJqV/JHiUK2OL35Rfx9cs3DGpfHMEhH7B2zz2N/RX0gnqOLOx2mbENz1+9kZfTmqXCssHNYJ/JWiMpj4sCIHaEZ56iaN50uOcRjHb1YoteimvCsgM4edMj5vDdG5RBl/pO8re6AGAIAiDiYxSmH3uEwPCPaFwkkyAByuawRhOV5SALL+6er/H8VSjcPd8IVeLGA38RkLz9KBDlHDPhVVCEFHnCIz8LZUI+Oz4hiPgQJY4G5R0zwjcgHH1aOUpxwxjGFTCuwI+tgLEA8GPrZ9z7H7IC/FGjUN+q3ZfF2m5Ml2o4e9NT4O61yubDwDYV4e4ZEKPMX7tcPvRrVUHQAUzcJ60+Dh//EJA7P6JjFWTPYIV5m8/A7Wr0jyQ7/r2alZUHgNFLDgmnX/HRVpaAnOr+s/bIg16PpmXxOjRC9AHuevgJxL9/6wrYcOA6Dp53FwE/Ju7r9l/DscuP0a4ukQsl8Ouvv8qcSRVgIYL7De3gjO3HbmHr0duyHxN4Ig5mrT8lRQPSDRR+tCHrIA85606JN3iBHLaY1KsWsthqJgz/kMtqnMbfuAJUia/cbEKiZ6D2Qjd0EDVKgUKG/ZpWELSDEqQ4TN3ohsqO9mhWuYjGe8o2P5NjriBV6lUrJirodJYYN2cnqA6fkKBmBV0qGERW7D9+A+VK5MXFG08QFh6JyA+f0b1t1Ri7NYqa0tmCyJqEhK5OvCLUOWDC+oQMlaBt47N7pAgjCzKk9SQm6A7So201oRcRMcH1YYJOK7yDbrcSNCTHmTW6jdCF4orEOmBo0yFI+flj3zWYmaQQxBeLwLmz2OD+01ews7aQJHRIe2cNBNbPQkqQflOniiNaNyyLYoVywCqNqQhA1mg7NUFrxo3VwoYslLPDv3r39261ekAipIoVSI+DZz0Fur9vgQuyZ7SQjq4Cy5/Yq5xw89Wq+wmeFCCFAA/vt3gdEgllTF3jBL55L+r+LF7oCnPT5Fg5toZY5+miDij7ULTQ+8/iBF8jDaJ5jTyyFqQmMPgbO657GTR0tkfDfnvwzDck5pAURdw0tQ5ob6iO64980He+q+ifMNSJvhqWX9g+o9jzkSqoHXefBMEvMBw7TzxBx4YFY9wI1Nt5B7xFl+nbEBwaIS9r8/zVxzJEA+Dt+09SAHj/6Qsq506H0x6B6FHBXsMikG4EGw+6izZSeuvUeOT5BtZpU8PCLDm8X70T5IiPfxjMTVIgrUVKXHvwCuWLZhK7Rmo0TO5dXjQhnvm8FdqI2pUhMfeMcR/jChhXADAWAIx3wf/cCtzzeIV9Zx9Iwk7eflxBhX3Xk/fQvm6JGM79X7kgRCM8fhGEPFltEgSN/ivnZBzbuAK6ViAxHWhlnLig6D+y2puO38DuM3cxsl010BNbV5y6+EA657TQS2ww2aemRPsmFTWs2CjC1nvM2gRrCvwxuwfaNo5GDJHbTyvKnFnSwzadBaqVLxRrmoq45tEz0SKPhoYu1MXPSibjmkN8qvcU/GzafV6Cu+mkD7Fj36pBWXES0Y7E0BroFkKhUuqPxBWJvf/VxR5Dr5t6O/+gEBEfPHQyYYUN9VWu/KoAACAASURBVBhM/Om2MrBLHWTLZKMxjRWb3USDISGh6/NMqD+t8ih+d+OhvyS/jvnSo0ODgtJhpxhf21EHQYV9JvpMismXZxLu5ReKnbMaxKjlszDQa8qJaHqVtYkkirmypMXp69HoI6LkapfPLpz/Va73cOqat+zbrWlhtKlTACMXnMWlu37iPpA/h5XeU4uI/IyVrnexbt8DschThANpCcjuPRNRFiQmrriIxVtvCzpBCZ7bwLbFUTCnNYbMO4PT17xF4HD2oEoo5WCHJdtvY/TC87DPkgbT+lUQZwMiIBQaQuSHKDSobC/WhaQEaIc68eZ7VYvnFvoWkX1zt53GxmPR1J3qJfNgare6sfZnUWbXCQ+hAYS//wQ6DliYxubgbz1xEzO3fNd10UYUqI9FEdqVw5qL1op2hEZ+xvorz3Hf7x0+f/kK0xRJYWmSXCwCh1bLK+jE7Td8cOFZsCj6d3TKhpzWpjBJkRT77vrhwD0/0QywT2eKNRe98Pb9Z7QsnhmVcqcDx+ZrD15Fo0AKZ7JA13I5keJP20HSJeafeiLHbuqYCTXyG0blS8g9b9zWuAL/6ytgLAD8r1/h/9j5McFeufsyrNOawsXZQWCIumKn212UKpAFT32D8fh5INrWKa6zov6zl4/Cg9QGUAQHlfGJPrjywBtNqsROBn72HIzjJXwF2D1ix8vV7QlMUyfH3CGV0bp2/jjtnOg3PXLBOYGo0nGBPNjJfcqL1ZQhkdj9+XD01Octlu+4g72nn4qSNR+gixewRYcGBcS2iiJb8cWkBbsxbk7CFOiVMdmp3bywL+yzpY/vMAa/T1/s39ceFRtEuiroUqb+GTDzhjVKYOao1mJBqR2K6CU79wmJoxtGoGp5B9mF31Ebd5/Hlr0XMW5AYziJkKNmJIb/z6TvyMaRGqKCiUmQE3Je8nCeLyu2LO6r4ROvHuNtaIRYgu45ei1BQ/N8WNBg9z8u1f6EWiUaytFP7P2vLvYk6IQB/ChSgsdj8YoIh5qVikgSpo7EIkv+is+zrrVhp7xeH1fUKZ9D3p678Ya4BeyZ21Dg+P+rwa4/LVwp0qqEAssnqo9q/eTtM3q7lENHFS1K2Z7iqBNXXIK712txJ9DVJdcei/u6VCwkTgMM7ff10Q2Cwz9i/ikPse/jM9Y3fEOKpElEFJlJffV8tlh90QuXPINlXN6HtGYsb2+NZo6ZYygDdQrawe1RIN59+CzbNSmaCVXzppex3f3fIRkpnF+/ybiV86RDm5JZZbuH/u+w5MxTeX9QldzIlDbh+kX/q/eS8byMK2DoChgLAIaulHG7v20FFA4lrfcIm2QSjV+AljWK4vK9F/ID4eSQDZfuPYdvYKh018kVlh+0qK8wNUmBZEmS4Ou3r/IgmcaUDxK/II1ZSoHS1y6bH6+CQ+Hp+xqNnB3gdvUpurqUFh6yEuRpHrv0GKlTJZexfv0VyJw+LWytzeQYB88/RLF8mYWzf+vxS+HtkQJAUbaM6dPAJq2JcPp2ud1F/py2eB0SIWrwVPr/8DEK+bPbIpOthVgFkiOq7XlO2PDomduxbd9FjOrTCEO615OpPfcNwtTFe+F6+CpqViosD37prb/z4/j+wrVHxU6PyUudKkUxsncjlCqSU+Ohmmr7hNIu3XgCfKCmldWIXg3RuFbJmM4bk6vh07bIg/yC3zvEKOiTX8xEkTZr6rkRir1m+2lMW7wXhfNnxZpZ3aXrxu2pLL9s43HxKl85o1us5EG9r6lJSmxa0EfmpB18MGCytGDNERE3+/w5Cs5lC6Jfp1qoUDKv3sRBfS4UIaRbgD4NBCbU9LMetfBczOFb1sqH5WOq6bRX4kaKBdTxS9/hpmqv6fg+TIndP/JjlPg/T1pxKZb6tXJM8i7/mFBLpziUsg0TkYETNoDdwsSEoUlWfGPfeeonfP+qxXMhJPyD6Gm88H+DDrVLIo2pJrqH9zA/I3NWfhewim987feH9aiPEb0b6nUuoNNFg04zE4Qu0O6ecp6L/jgqEPaJg5ohr32GWNMkRaBhl9kJmr42/5+FBiINCL3/KyO+a53YTvrUYS0xsEttnZ1/9fn4BbxF236LcfqyphWqvnOOb77cL7GJMvdNDPVFmSu/w9r1X5xgpISyP9Ek88a3Q96cse8pbpNYZwlD1uxn3GOEefecfByHFzfB4Que4gwQ33ftzzju3z0G4fi/TdkiOkVKKOJ7am0Aoijm9GmIsg7ZNaZMwTxaM/KZZlKvckhjniKGFqjekKKqnaZtFRqKElO61RErWvnd0tIhqFkqLyZ1qROr0L3x6gucehyI9OYpUb9QBmy48kIs/jKmSYVh1fPiktdrbLvug5TJfkWrEllwyesNHvqFommxzChoZ46ZJx5L4YCIAb+QSDn2128QlAALCSvOP4NZymQYWCW32AfSRjC9eQoZ2zxlMiw5+xTXX7yFRapkxgLA333zGo//r10BYwHgX3vp/jsTVziUOTJZISLyUzSPzMoM95/5i6gf1espsJc0SRLUr1gARy49EiHAHBktERL2Ac98g0XEz87GHMFvI0T8j6+xSECLNSb1VP9ncaBgTlucvPYUrWo5yv8rcebmM9lXGYsCfRQcJHrAztpcRAeZtPNHrUieDOLRSzEfzp1z8fAORqFcGeQHln/Thqdzw9LwCwrFmZueIu5HCB+DtoF0DVCCSe681YcxeNJGeUmB+ZKj3X34SlCtWgnl4ZP7bD9wWeDKVENXB3nN25f2R/FC0V0WfVZp7MDtWNZfIMpMJibM3wV2xRjqLpeaK6sW2Lp65xlcusyWZEmxhPvw8VMsWzZdsGX1vvSTXzenJ5hIqSMui6y4uodMwIZN3YKFa4/IcCundxWXAn1BBeMWw/bHWFpxO0XVWtFe0N5XLZLF9wg13TOvEWqUiduzXhknMfsTukrrqTV7dPNy1XOk3/bOWfWFl6srKFTXpt8icWlITOizhWMx5WVQCG4/9YNDTjtk1QEtVR+PAnmLXc/j0oPnGNGmKg5ddkcpOjw4UjBPc2aJhZkro4zr31gKa/pU+bkdXS1a9l6YoCUpUyw3Ni7oLc4XDCZhe49dR177jHgbEg5a02kHNQZGzYj2MDc06G8/b1w7pE4VDfu9ftcTzXrMk8LfXxlxceoT2/1vUqcUlk3pHC9Mn+eV0HvVkGQ2sRaYulAYhq79S/83aDdgiXD0ExOkNtB2U7nPdI3x9HkAWvVZIJatCQlDbR4TMqb2toq9IBFLG6fUwZjF57HlsHu837U/csx/yr73PV+h15xdCI/8KFNSc+/V79lZmWP18BbigKIO34AwrNlzH6apk4kNIOkRukLbZtA8dUosGdwE+bJGI7W056G4EKjHYvd/xvHHCIn8hPalssHKNAUWnvLAx6ivAsdn93/aMXd4BIajUm4bQQRQI+B1xCd0LhP9zLHqoieSJ/lVhI1rFbDFWY8gRHz8Ign/De+3IiTomDkteleyh1dwBOa4PZGmy5CqeRAc8QkrznviU9RXoVjkTW+Gfs65Y+gB/5RrapyHcQX+6StgLAD806+QcX56V2DfmQcIf/9RkvXEhNfLN1IlP3TBHW1qF0sUBYDQfRYcKjryR1eTa8k53XsZigP3/YSjxh+0xIS6a6M8YNIZQJef96ntY6XzHR/vl/ZsI3s3FHeBuNTSFVGxd2GR8nBKTrK6o8lCw5RFezB2djRUXN39ooDZoInRRQser+9vtTBi2pZYyuzakFntYgNRDf071YrVzY+vW6Zd6FDW/sETXzTvOV9U2EsVscemhX2QPXPsa6ds//DZaw3var4+Z3Bl9G2l+74jN7b31BMiWqQEhZ+o/GwIjDUx+zOxJte0/4yTBt9inD8Vr3UVMRJrgaYcnIiKsf1cYq4Z53f5wXPM3HwSPoEh8gDbpFJhtKtJ4UvdNB1lrLD3HzF+zREEvA1DWtNUGP9bTVhp8bcDX79D1+ErRVwvMcEkdvqIVhp8f13jJCYx11aF57gTF7jiVUAIalQshPrVimnc24lNPtVK/D+K4EjIGsblAJBQeD6Pqy48GjKPv6IAkNAxlXnGR4fQdz78zpu5fH+Ciz7KePweWz2rG/LZZ4xzyRLrbKDWNeBn+eC5h7j5yFd0bPq3qqD3t5NWvNTZaVQ5mv4SV1ApnvD/WuWyi4Bep/FHxXo1LmE/9XjPX0cIt5wdZ2sd3Pf4jm/o+0yAt9/0gXPudMhrG5vLb+g46u3cbnhg6JJ9MS+pufdqzn6Fwjkxs1d9je9s6hQs2XYbxfKnBwsBrWrpp6Zp6wxks7PEyqHNYxCHG49ex9ztZ2QeahcC9VwfBYRJwk9e/9BqefD5yzfMOvEYqZMnkQ49Y+yBB4j89AXdy+eElUlySeBZsB1cNQ+eBIZh63UfSd6zWZmgWbHMWHz6KcxSJsXQ6nmF+3/fLxRFM6dBn0q5pNPPgoFl6uToXDYHVl/0lLGbOmbGths+CP8YZdQBSMxNZ9znP78CxgLAf/4W+HcuADuDK10vizo/qQEJDSIJqPDPzj2FvWytzJDZNq1G19+QMR+/CMTe09GCg7pUedde8pIfqI5O2UUkJzGh7toQ5rtgQgfpxu88eEVjOHras7Of2c4K3Ueuinl/0pDmkkAz8WVXl/B3paNz/Ny9GMgpE2Z2wx0dsqPvuD9A6K6y3UOPlzHQZzXUWC1Wphy/UN4s4mBAxMLSDcdljiwMEHHRbfjKWPBWNT+a26oTdP7ttmU0Kjnl1zhX7YRPOceX/m/RZ+zamM41ldfH9mscI7ioXVygDzvpDCapY4slKQfcdeIJmg/dr3F8xdZK1/Wkh3XdPq6iYKyE4m+tR5JCY5jE7O/u9QZ1e+8CdQOUyJ/TCrMHVgK7/W5XXqDv9JMac1J8uClkpR2JTRSUcbSLOu4vAtBz1k68e/9BvKZTp0yO4nkyi80fu1pxBWkAK/ZdglOBrCiWN3NMt0rZh0UoUkq6jViVmI+XJODLpnbWoM7oGiixSbWuDvnhU7fxx84z4GeFRTb1/UdETuu+i+B2/nsByZATUxfffhQNYcjxlG3U9nDq/bSRNoaO2b5JBSyc0DHWZ5KdQUKMbc01ueAJpQAoaCQWGvRFYjvlhqALdB2TNKZWvRdKUTKhwe/ttXN6oGKp+P3SE0vHULs80DJ3+4k76NW0rFjiFsqdQVBt6mBh/OxtTwS+DkPRPBlRqbh9vKd18qo3qnffgWWjq6Ghc64Ya0B937VrLz1H8axp4ZAhGsW07vJzRHyKQqsSWZEmVTLc8wuV5JGw8p8ZB+6/gkdgGBoWyojs1nELSRp6XO3EPKO1BdaMbCk0JzX/X7sjz2LMsUvPcfaGD+48CQLFDCk0qCt08f/VBQWiEvsv2INr7t6ye4l8WTCvb0OkTK55be++DMGyc57ScSf//oZPCPbf9ZO/+1TOhadB4dh9y1eKmr0q2svfRx68go1ZCvSulAtLzz7Fq9APZHGijoOdfKbXXnyOzGlT47cy2THtqDvCPkYhg0UqjKmdHztu+gjdIH8GC/wKSAHBpWgmobhd934LFn7K5LCS4oAxjCtgXAHDV8BYADB8rYxb/otWwMM7CBsO3hCxPXb6CR9L8uuv8Hz5WroR1x/6IurLF9EPKFUwC576BCOrrSVuPPJBnqzp8NDTH0VyZwRtx9ScfIoG9pm3C00rF9HwJ1cvDaFv++6+jEn4yY0LDv8kfDhGlrQm8A15j9zpzeTHMbuVCXzevodZiqT49OUrgsI+okRWS9QrFM3jvHD9CSo0GS//T5hv+RJ50WHQUpQtnhvN6jph0bqjktQTKr9pQW/cc/cW/jC59vQXXz2zm0Bp1V1ddu36dKgpyfK6nWdlbKXTzu6X0u1Xuntq6LMaDsq51Wk/TZJ65fg2luYasFwWBuaPb4/ZKw/i6q2naFSzJJ698JfzYlDpm9DVZnVLy99qugP/Jkd//IAmGlxgNe2Aom2rZnSNgQurVa61u69ePkFo3WdhjBc5O3abFvaOs3M2bskFTF51OeYSZ05vhoOLGoMJtnaIx/L8syJepY74KAPKtonZnw+BU9dcwdjF52MOSWuqAwtdRJ2awW3W7r2HrhM0bdhWjquBjg0KxjqPxEDd1YNoF3V4/IgPH2GSMgUiP37CqgOXsenYDYHzz+rdAMl1KLwr47F4sHL/ZZimSo72tUoiZwbNdf8R6LQ+lIiur7rEJua6OuQsWFy7+wzN6zqhQql8Go4gj575oUWv+bj3KFoB3ZBQF98Iu1cXAOPan98hM0e3QXGHHGDRoEWvBQnin8cFedf+rBlyHtxm57IBaFSzhMbmviGR2HXLVxTGXYpkhJ3Fd/2HhOoy6LJK1J5bYkQYOYYhxYVY3xlRXzB+7k7RcklMzB3bDn061ohTKDH6O+AbJsx3xYR5uxJ8GLXLAzV4brj7yO8ig7+11LZxyGUnv7XP/d6ggmNOobn5B4fBuYQ97j19hed+b9G6djHsPX0/lsYOxyFiqsvvR3FsWVPQRrBO712CDjqwqLFYCaqDonGbr3lLJ5g2dEUzp8WzoHBktTLBizcRoiLP7jLP2S/0g3SrGxfJiAP3XqF4Vkuc8QhEDmtTBIZ9kO9GdqNZoM9ubYpzT4Pw4fMXmKdKJsUFoviIKAgI+yCcc96DViYpEBzxEREfoyRpTW/2YwKFI5YfwLGrj2NOUbH6e/0uIsayT5ciP7v/dEUgaoy2gm3rahbKNdYs4gO6z9qBx96BMS+3qV4MA/6kv/H1HrN3IjQ8mpM/pGVltKgaG+WmUAD4L9c16gsFAH8VDYCkSaLF/pL++qs4A/Dvr18h3X+KFPJ6kutP0BcpACwYhEZ+kgLAZ9Iw8YusL/ejrSDH5zjUBfjNKTuuvXgDextT3PULxQO/aL0E0i6NTgAJ/kgbdzCugNEG0HgP/G+uALv7Ry89kh93PgRktbPE27D30m2kOB+V+DOlTyM2P1RIDw6JkIp0OkszRER+BBEGubOlw8NnAShbJFsMJ3/hznP44/BVDeVc7RU89SQQp58EyY8ef5xSJUuCvLZmopjLH7U3EZ+E+2aeMinCPkTJg0bYh8/RP45fv6Gug508vCgPFequTZdWzggMfofbD55L14eCf0qyUL5kXmyY3wszlu7DkvXRnfcx/VwkeWb3cuay/fh93i6B8LuuHARLC9MYPqj6QZ7K4R0HLUN4RCTWzOohSu5q6LMCB9Xupqs7nepiAxEDVEAfPXObJPNDe9THsCmbNQTmFGuukHfvNRJ0ngPnyw5U5TIFYpZaPR9tuLm6YKLuyOnzQ48L/q3wUslFVSIuVWpaS9Xp7Qq/IE3dBXbb985viKJ541bFT8z+ujQKmNRTCZoe40ooEFu1J7U+ZIKavpHQb4j4LAAp6rd870V0re+E+uUKxhLzUx/vZVCoaG3cefYSqVMkR63Ssbuca7adRpdhKxI6TdleV/L04Jk/Jq8+gREdq0hSo0RiEnPuq6tDzmLCmUvR95RLrZIaNAhqe1RuNiFB56MuvsVHjVEG1uaMJ4b2EZc6/O4j19Ck+9wEnYe2kKGy87mnwdh796UkG1QCZ+eXoa2PYsjBdGmOaO+n/g4xZExlG0OKC9rjaSOeEnK8hGglJJZaok1rYJFy7b6roonD7xd2iL383si//LugvR3cPf3x7dsvUgTg7+xzv9fSsU1naYo3oe+lEKDW2OE50zGFYqsnVzYXG7v6/XaLNd+6ibVgZqLpec/kc+V5L4R8+IRMaVLhw+evog0U9fUr3n2IQp50ZngWHC48cULL+T6TVP7+MlFl8mljllx45/wtJkqPEHaLlMkk6WRBgK8xWeU9Rn47k34WHkySJ5EkNyj8o4jgNSqcETltTBNy2TS21eUAoHTmD156iAlrj8r21D2Z2r1uLMrWo+dvsNvNA02q5RbrRH3B5kX3WdvxNiw6wWeoEQXKsw1fT5/WDMuHNkNmLd0dZb/LXq+x6aq3rCUt+lyKZBJePp9xslmlRunsVth/z0/Wl+8Xy5JW4Pr8/DrnTYeb3iFInuQXDKqaB1Ffv2Gu2xNpinD9SQngtWSB513kZym68DWOqcTxRwFwveUr9IMSWdOig1N2DQ0AugQsPfNMRAZJO+A9YAzjChhXQHMFjAgA4x3xr14BQvnJD6ZFDuHEHWqVlPPxDQjB2n3X0LlRKRHpU+LCXS+MXnUINhYmWDDABbaWhnP4qNTbdfq2aG/fgU2Q0Ua3gJqhx2LHwu1xIGrmt0UWS/02NupkjA/cTzxfiUc5E/vr97xQs80UvV07xc6MXfVzVx8Jv3Z0XxehBNxx946B9RfKlwVbF/fTaeVFRezhU7dg/prDcmoKHFS7w6cWAGRXrl7HGWAxgQ+QacxTCy2AfHtz01SxBOb44DxxSFNMWbhHOmElCueUhwBC0RnkuK6b2xPsdGordGv7busrABBe27rPItxxfwEmGjfuecasm74uWnBIZAwUVbmu+tT8+WA8dO4ZLNh8U+dnqkKxTNg0tS7s9MBGE7u/Lo0Cwmg5T3XoOhddCts/ooDO48VnGcYH0S4ztkmhLVnS/2PvKqCjSLru/RcP7hAgBHf34O4S3N0luC2L++LusLgHC8GCJFhwDe4WLAECSXD+c1/ooafTM5kZWD52d945e5bMVFdXV/d01XvvvnsjCRdA1zrF5d9aY/3/xNX7wUwYAwY5NezmtpLM8Tx0gBeMb4dkiY3JJTfvv4BnL4PRrEo+RFdBm9WoE0tfmqYy5Px9rNh0EDkyOaGJa1FEU8FsbYFpK6gc/sYsyf7r1YzbEgAwBXm39Rmy1oG2dswRBaeU+2orAkb9DrTkGbElgKH0qxcYNXdOa0sllL707vG12/7Yd9hPyGHz50or72caS8I2eB5DU9dioHqLYrxP7frNQ7ECmUX6Uv28K23GLjomxH9tXHPg2YtQqf+fMaAsOtXPbclU/mPbBAW/RdcpG+F3+7HhGioUzIShrSoaIPnkaWHtPwMDtpqWAJAqR9O710b+zKmg7G3uPnkh3dcqkQN/NK9gVubW2nHcCwwRPqSsyeKiZIbEP7RvvbEwSMTkS0wbSy+tvT57e/sM/NNmwB4A+KfdMft4jWZAzVrLRXNsh2ry/codp8ShqFMmpxG8VoHaqVl2LZ1SEuQQijy9hysI0YvIvudc6r61etQkelo1s5vUD5Nhv0Wv2RbVC9OpHt23gWTSiTY4fOIqStQbLqdKlzopti3ppxsAkFKCthOx/4iftCXRYPECmUResOeIZYahqmuQPfaeRs02E42mSCkxoJOilphTrufJs5eo13GqHDNvXDukTJ4QzbrPNLCY92pXFaP61hdUR+8RyzF3pZe0HdqzrhDOKaaWUFMguURi9Bq5XKQKq5fPh8mDm4lcnMJRoJ5T9aD1autNkVLp1e5rn5HB7YtgULvCusR7th7vc+oByrQzZownjLZMQSej01saAGA5B9UjVrh/kz2M6FlXfx9RHbQaRUMNama4GADQSlspfZIDgPwRLBfQEgbaQjKn9Kuua1Y+e/XmLa7ceQr3feeRP2sq1Cv3jaFfXVpi6XyYIoUj3H7V5iOiQDKmf0PEjf0tAGiL/rwSBLOk9t+U42itM805MHWv1dwgls4V2+ndE1PH871kjsBU7zhtuZCpvm251+zLFB+CqfNY8/7W9mEtM7+tZQ165+FawOelWtm8EiSjnCuNcrREcTWq6WJQ0+B94ru3SN4M8Dl2GRMGNUXC+OEz5lrlk9yZk2DTlFpgyZXa+C6YtsEHHocvCcKgZO50su4rsr38bP3+c1i15xSevngjqD8606xpVxu/W+J5DLuOX5VAcPa0yTG2Y1WTSQGiAveeuoYVu05JaSD5g1i6lNEpCbrULoYCmZ0sdmpfvgnFhv3nsNH7nIxRa22rF0bhrKnRbaq7IKColjK/fwOwDEB7DSv3nMLek9dAiT8mJ0iQ6lo8B1pULiBcK4ptOXTRgCbgZ2qSP48jfhi+eJccTz6HGT1qI0/GlIZjueZevfcECz2O4eSVe2Bglu9izm2NotnRsFweUS4wZyuP30V8h6hgOY+ppAch/pQYbFbQWVA+Oy89Fn4BlgFQTSAw5D2uPXkt5Ive15+hcJoEiB45Ei76B6FDsbRYcPiWJA7KUuXmzAPp5wu+CJqA5Rrsg+Pecu6hoDuKp0+EJgVSW3zfrHmX2dvaZ+BXnwF7AOBXv0P/ofFx03X1pj/qVCmI85fviYwV2dnjxHKA75nrSOWYEBnTJDeSbCMCYMzyPbjtH4g/WlRAVmfzEGsiACau2Y8SudKazDrqTfmnz58xaL4n0qdIhDbVClu0YNh6Lu35tQ6BdkN24txNYRXfvveMZGISJ4wDOuA01td3aFJWuADyZHM21NGToGv4lI3CPM2yAzoiWxb2QZmixvXgbDd76R4MHL9ayiJoHkv6yaavTd95RhJjSp0oN1Mte83G5l0nDZdCB3vt7O7I9nVTQTQC+QfixYkpDhARAm37zpfa/LaNyoiDzjGp+QAUZyqDczIpe9i447j0Twg/M2/MKmnLEqg+0K9TdUxZsEOuQc0wrkUwKMoIJC9S7PhFf1TstAGvg98bPiObf51yGTUbsRBU6LAeF2+ESa6RH6BKsbSYtvKUQF8VI5SVx1fQEFMFvnqLxgM84HXsrtXHK+RZ6gERRkvEgdr0AgB63AS2ZgqVc0XkmAxe6Il4sRxw61EAbjx4htD3HzChcw1x8K0xW0nmeA4GgeaPa4ckGgLCI+fuSL0yS4IaVsyDdCnDYKe2ZrRNOcinL97GwtX7UalULlQpndvwu9SSZ1o6HyRdZCmBmtPD1LFj+zdCr3ZVjDg12NYW2LsptIctzqal2XmOlRKgkxd4ym/aGotI8lPpy5YgDI9V18pbMi5byiTYL+dq1Uw3UXyx1NSBUUuPYTstworv2DsPnkkXRKswTQmufgAAIABJREFUqMKAwIcPH/HpyxcUzpsBhXKnM2T5Kek6bdEOQaxNnO+BMf0a6gYAQt99xLhFxzBp2UkUyeWI8T1KIG8W4/Wcjui4FV7YcOCc4RL43pjSrZYEAO4+DkTvmVtkP6A2dRt+fuDMDQxfsgvMvquNAclBzcuHm57zNx/hjwWeYEmSnjHAXNUlKwY0LRuONE/dnsEJBhCWeB6X4IUp61DTRVRPNvuESbp2rOmCdjWKGJpzLV668wSWbDfdT96MKTG5Wy0hXaXN2XwYC7d947Ih+nHJ743E4e88aT0u3Xki7bSlBgy4TFpzAFsPXZQAgZ5R1WVil5om91/uZx8ibaKYOHDtqZRAUh3AMd43Hg/2ya4n772KW8+DhTyQXACzfG7AJW0ikQJ0iBYJz1+/k2eMJRgsPyjsnBDXn70R8kcGFdaevC/9OsaNjvMPX6F90bRYdvyulAIwUPD5y2fcDQyRPjmOy4+DRHqQJZd2s8/Af20G7AGA/9od/0Wvl07ovJVekq1/FhAkTmn2TKkEnnv09DWULJwFGz2PI2/2NGDd43/JtJvRiLJkaqgyHV5m3hvVLCqs2pQUZOb/z7nbpCRAbeWL58TEP5oga4aUQpBI+P3EedsksKBnJFCjA09IPW37X/2QL2da/DFhnWTa1WbOKWQ9dMeBi7B51wkJYKjlrLQEX16rBolKwIBxq4XXgKaoF/AZoW49s9fUPlcI3l6/CUWzHrMELaF2frROnd4Ytdn1KJF/g9f8+iia+xsChA5+/b5bsc37puGSSa5HQqbRC3wxcv5Ro7konjclVo+vJkRXNEL/B0zzwVQVcaA1x+shAPQCANTXruHmDqIaFNNDM9ha6670qXUYtM/OruNXQNZrbk6D375H3Jgx4Kgq07H0t20ryRz7N+UIkrRs+hofODsmQOuahQxIDbUUp6XjYztTzz3lNB1iRMP9RwGoWDKXwSGyFX1B0sU4cRxQu90kec5NmamyB7a3FfauR9pHHgLXdpOsmSq45MuIFdO7mtWxZ4dqPhNrTkDCw2VTu8A5pWnJT6V/NULJ0nNYKwH4PQEsU0oJ5sZqK6+Hdr1hAGC5+0FxuFniJUSza/YLHw2fX6rQ1K9e2BAA4HlfvQ4VYsd1246CnC1Ro9hWkx0YFCLlQ3dUDr5CZEfnvMvkDSIzqjWFVI8ZcU/fSxj1127J4Jtqp1b0IQKp54zNBnI8c3NMThMGEPSkVUmu12/ONpy0gNyzZZWC2HH0sgQBtPX4dP7HLPeCx2E/kw65MkaWRHarW1z+1BIN5kibHDN71QkLhqiy/wymKGgJZvopT3j8qzKAuWsnOoGlkelTJjJqRh6GlSfuIkqk38AyAPIptC+WVtj/1caMvteVJ8LbwPnLnTKe/E2SZBIwkhtp87lHsl7WyZMSuy8/AWH+8RyiSpCdpMmbzj6Q/mlxokdB3bwpsezYHVTL7ojUCRxw9elreF97hs4l0+MuZSMvPEJbl7QGThFLf+v2dvYZ+DfMgD0A8G+4i/+Ca+DiyEXN5+xNRIkSSSLejcpRHxugw8AFe2S7KsicOgkGzt0uG4ApbrUQJ2Z0WfRZxzaybRWZCUbWCdVfv/8ssqdJjkEtyiNJvFhSEsB6Yk/fy5jVqw4yOyUVCCBJyQh5Y3R72KKdkpHkQpb2K9s4a/M4ttv+AQIlLJLdGXEcogsMjosjF6Spbq7YcugC5m45ApfsaTCqXRVMXedtOFeW1Enx7OUbjFuxV/gKGHVXXyPHTXJC1gIS8rdoQEOD1vnyjQeF9Z+mZvs2ddutYQGns3/p+oMIn6DM6RxBx1BthORzI0dCPq3FjBENCeLHEgeHZo54S8lMKXJWDPrQiT9x9gYypk0unAfcWNKY+VIcHLZ7/My0s0Nnv03DUug0aDE2eh4TpADlApesO4AxMzcj8VfYKqGsNC2ZID/TOtepk8cxYqVm1mLgdB9MXHrCMAWUYVo6sgpiOUTB/Sev4dpzM85e+ca8zIYrx1ZFg4ph2bs1u66g+e+ehs0cdbBXj6tu8fGeh26hVvfNRptBPQ4ALcSWwYxdc+qFQwrYkglW33+tBKD22RAJz21HsW7fWUSLEhmEwyaOF0s4PKoUNq1hre3H1oymKUeN45q6ygck5erdrJSRtJmtsnCmgiHBoW+F5T+WQ3RBxSioE1v05xnk2750AHb7nAODhaZMjX7Ra2Org8ig3eShzVEwVzoJHPI90XnQYhw9FabyYakpRKBULDFl9/0DhI9kzdYjlnZraDdvbFtRUVEjfPQ6sTUIoyZitGRwDFI2dZuJI1bOE/uOKAisPb+tyBL2w5Iva5AG6nMr5yX8n9KtDL5oFR4smSulDZ1nt2nu8hul0VFkIJHcIL1mbMbpa/prmRIAOHv9IfrM2qLr/LM/dRkh/zYXVNAbN9d1tQOttOFewdz4tH2xHIHljTRypAxoWs6AOly8/RjmbDocofPPYzM5JcHcPvWkFEAtJ8jvOCcj21aWoMSVu2HZ/1J50mNcx2qyV+LaNm29t+yPLDX18cox7OfkvUDpj0oe3NP1KJPRSM6TykmLjtxChiSxRZnhdkAwHKJEEpLk7CniokKWZNjp9xgk90saOxoGVQojgyXh4+n7L+Bx4REcokaWYEGdPCmw+MgdUVSiesO5By9FJrBZodSY5X0TFx69RJmMSRAQ/F7KEfqVzyTt7Gafgf/aDNgDAP+1O/4LXi9h/Iywn7p6Xzbd7z58FBkZQsro2PO7i7f9MaZ9VSzdccKwyP/ZuQbehL6TujYFusdN/Kilu+Fx5FKYtBhXmy9fMLW7q+iHUwbn6YvXmNunPhLEcZBswocPn+BWr4Q4+QxEqPkB1NF/OruEnubOkALTetTGmWsPZFHnosf/OA5mFbiwjm5fRaCIyrlYK6dcI4MHb96+M1xj0Zxp5K5sPngBo5fuQY3i2Y0IeNRSe1pZO1O3UyFdUqT2tO3oDHRqXh5dmlcQeb7pi3fqdqW0IzqgrQryr9TMPw8IQu32k41ICFl2QOkzlgAw0xkRtJfOFUsYWKrAjeLoGZsxdPJ6s08qUSCNaxbFwHGrpRZVa26tK2FUnwaSpZq1bDce+AeKAsGzwNdo1GW6AbWgHMfrdJ/fK1wJhLnsOjc0CzedR9cxXgJJpMVyiAqvefWQP1syw5DmrDuLbuP2Gg2xX8uCGONWHMcvPkalTusR9LXEIHq0yNg5uy6K5fmGMDB3PI9rNXgHthwII0tUjEGIxcMrIe7Xjc2bkA/oMHI31u76hvrIlzWp1NhSoUBttpDQqY/XSgDq3UiSTrUcvUqyW64lcsrvYY3XaQxsVs6iUgBmIYdMWq8bfIroFdetVSWMH9goHBHZo2dBGDp3JwrnSI0W1QsYZfGIhjFHtmnqnKYcNTr/LNNhiRMzqDG+1ura4hQyoMHf28hp7gZ5S73xRFSaYSvsPaL5tvR7c+Njtpz15bxGvd97ROewhi3fliAMz8/gwtShzQXZYYnZQirJfhlwIZkqnx1LzdZrypE5lZDDMgCstbOX7mLwxHVC+vnXOm9BmnGe+VsZMHYVnj5/JYGhWUt3Cyng4ZNXpQzg3KW7okbjlCIRWtYtIe9cyth2H7ZUSrm4tpiyJduPYab7N7lTZp3n96uPTT4XzDqqdOy71yuBzhM3QCG60zuHWhaPgf3hS3bC86tah9KeGe4+DUuDpHp6zrEWQq9XtsC+uD9pXCEfsqdJhkELPA1BDfW44saKgTm964ojT7t2/5kkPIiEUIz7lR71S0hiYo3XGZFXVaD6Csw/ZvSowidw7sZDw3EsESiULTXmbT4SJoMYI5okRhh8oKn5lZSDuGfqWb8U8mZKIbKFDESokRR6/AHKsUt974jUIp3u6JRlzJPS4Hj7vwrFi5AP2OHnj0v+QaLMwMx+irjRce3pG1F3SBXfQdABWZPHESUQxS4+eoV5B28hSZxo6FQ8nfTpedEfW84/QnyHKALvP3n3hXABZEwSWyQIrzx5LQiBxgWcRHLZbvYZ+C/OgD0A8F+867/YNTMjzug0o/gkvxkwxwNBIW9RpUgWdKpZFG3Gr5HSgLJ5M2DVntOSwYkc+TdhsCU6wN37vEGzdrXXaUxec0AY+sd3qo5p631w7f5TcfhplMHhorqgXwOB13FDkMYxoRDHEDrIgAId9MW/N0SUSJHQYcI6+ZzZ+vQpE0v2gJsJog2UzUiDMnng63cHD5+/EjQAmXo71nKRhVo5FwMYvMZiOdNKhH3t3jOYss5brpF9MUOg1OFpGXhJovTHxLXYsuskyOrPIIAlxuPWbjsqrMxHToYRHZEHgJm2lvVKygaSc8mgxr4jfli0dr8wOwe+fCPtmKlp4lpMILncxGzaeVw2fEkSxcW4gY1ROE96geNSHWDS/O1SX+9aqaBoUgv83sNXMvnNahcXB0VxciIaOzeMbkP/CteMgYUi+TKgZd2SqFo2jzhwrEUlGSHHxnG75M+Etg1LG77XdnLv0XO07DkH3se+yfqxTf9ONXTZqZm5r9J1I54GfttwuTXOi17N8mOj1zX0n+aDj18hh5zLCT1LokfTfEan1euD8nuuZTKiups7XgR9q0NtXSsH5g02Zl82dXwb15zoMsYL+0/c053SDnVzoU+LMD11IhTmbfhWN8vPTDFsf48jGFGwRxkog359Z29FVudkSJogFo5cuIMz1x/I70dLQKV3cbaSzLEvPcg6UTeTlx9A4vixEfr+PTrULmKkAGArPN5UTfiBo5ckAEC+C0KmWZ5Ds4WIj5nnEgWzmA2aKeUw+XOmNfnz+577HtFv2pLv9QIAfL+wBIm14+Q6scUYIFk5o6tZx1Ldry1BGB4/oHNNkEeEa1VERvZ/opAYxLLWTAWwzPVja1mPKVlGnovBZZK0jhvYCE+evcKl6w+Fb8Vt6FJ0bVEBLN+iEsCO/WdlnSBizDFpfLTvvwC/d60law4Dvo1rFRUuGm/fy1g0oYO00TOuQQPmboPXyW/IEjqxrI3n2sq1m8agr4IQUPohSR/r/RWHnURwkahVrykDUMviXb33FJ0mbTCC/mdOnVSc5HjcQ2w9Kog/rTHYTwQf6+JpJy7fk+A/3zGKcV/A7DuJT/eeui5IQj3T7gXUUn1szyDC0NaVUKlQGJqMhIKtxqzG48Ag+dtcAIAJEc4J9y00NdKAcz1q2W4DB4FyLiZllIQF28zfegTztxqXuGn5CpTrYgbf089fmPlJvpc8bgyRB/y7jSUBfv6vhAiQPAHlIpDi/bvHY+/fPgO/ygzYAwC/yp34D49jytoDWLH7lDjxVV2yGRHScFqYxE8YJ6ZsrFjTtvPYFdx4+EyYf5l1J4SYkH0uaIxy+932F8kcOhetx4SRRC3+vRG4oDNjT4g+vz90/pZsHKh1y4gzCXxYC5ckfiypjfP1u4uBcz2QL3MqTHWrhdV7Tkv2oWvtYmhVtRBIZsbsACPmJAGqWSw7Ri7djXL5MwoZzoyNByWbOa17bczY4CPXqGwwSCpEuH+mVEkETbDl4AVMWestY2UwQr2o/9ceDQYuJs33wF/rvSVoQXIzZu8jqt21dJ6YoWIggwzyzKa1a1xGNqF60lSUoyKE3/e8cfmD3rl6Ns2H8T1K4ezVJ+g/1Ucc8/hxoiN54pi4fveFERkgM/Ohbz8aZU9ccjli+8y6uH4v0KLj373/hLdfobAcDyH9asJBc/NRvogzVo6pigRxv0l1sf33QIV5fEQSgGyjZcCmfjh/LznSJUe+jKmQL3NKs0Ra7MMWkjkeZwr+T0TBfPej2HX0KjrUKYLKRcMgporZ4hxbWxPOc2k5Lyx5plkWlCBuLLPZf/5+mH2NrCO1qJyDpTyD/jRWk7Dk/D+qjeJA0zm+fOORcBKs3HTIiGjU2nMxaDhzZCvUF+LWb+Se5vqxJQjD/syVOWnPZ2uZAfuxFv7PY2wtlzGHOGMAYNR0d6yY1hXL3X1w/1EgapTPi76jV6Je1cLyPNLR7zNqBXJndcaY/g0wZuYWCQb06VANrXrPxaBurnj1OlgC1bw/KZMlMPmc0sHvOnkjLqgQX6y5Z9mJkqWvVzo3KhbMJPJ5SkCAZQJ0Sld5nZbMueI083H4fd52w61Ry+LxQyKSJqzeb/iea/zQ1hVRzSWbfKb9XmlI/oDR7apKCeH5m/6Ys+mQwclmG/bDssRaxXPIIaYCAMy2c1+T8SvSQ4//QAu51wYtGCDh/uLL5y/hEADqZ5IqA7P71DUoIOidi7wA3Afxfa3Y5btPJInChI1i3P+M61jdULJAGP/8QzcRO3oURIn0f3j+5j06FE8rGfifZf6v3mLKvmuokCWpPQDwsybdfp5ffgbsAYBf/hb9+weokNMQ0l82XwbJpveauQX/h/9DvFjRZdFmxJ6yNCPaVEb/OdsMZQDcNBC6tuyPxrKBaDRsGQh3Wzm0GR49f2VwsskXMMv9MNbtOwMF5kcm3pkbw6TOmlXMj9J508siyag8gwtkCSbzLTcPbasXMWQfOE7C/JoMX4YbDwPgED0KRrStLMSFDCiomXKJDujXpAw6T9qAY5fuShlDxUKZhXiHbcsVyIiGZfNKhqB8/oxSXsCgBrMIWtkfRtwv3XyOmWvOCOHc44BgIZKrXjIdyOaeNV0ii9QJfpUniuSBu73PgwoLzKKzRl9PHsqS8TKzT0ZtMlIz22mp0dkgcSBhu8V1GLWZkR457yhGL/zGnqztm25Ft8Z5MbFXaTwOeCMBg1OXwmoqLTUy9m+ZWluQILYc37JmdiRN4IDxS8KUEcxZxtTxsWFiTVEq0JqtZHdKP+YkAPn8bj54HhNXH5DfTJ1SuZArnaOUvjCDxcDc2RsPpZyiQOZUUodqyn60Q7Pj8GV5z/A3XL880SXfzh0S+g49hi8TojNrzNqacPb9vfwLeuMzJXGpbWsrysGaOTHXtnLp3EicIA68fS99l9OvnIOIJDrlDWu4WOz881hbyz3UMqgRzYmtKANLETba89sa3DFVlsGAmZK179+5BoZMXAe3VpVBdYulG7wxrGc98H5u33dalFyIWihWIBPqdZyCEoWyom6Vghg4bo2gxSbO80D7JuVAslbyWLC8gagYrWmz2/y+etFs8Dl3S7L0Snb+wdOX6DJ5oyEAQEc6XYpEkomnta9RBO1ruGDhNuMMPsuRiPxj1lwPbcBygwX9G8DpK0KBJYCKTF9E91v9vdaRNhUA0Nb+K0kDoqcUUyMWtDwDIn3bsBQalcsLHqMtAVD6YICE/VQtktXQr965iM7sVKuo0aXq3ROFb0FNpMiDmIn3vv5U4PjdS2dAzGi2EUFaM9dBbz9g/O4rYACApIO9y2VCvBg/L/BgzVjtbe0z8LNnwB4A+Nkzbj9fuBlQoHSEuw1qVl70ewnd792wlGTXlcVcWez2nLiKsSv2Imrk34Tchosb6wDX7D2L9fvOCPRu2R9NRCqI8DTyCDBqzZo9OnwMANQvkwetx64Ga5GVurXA16ECxeNCV6VwFjQftRJvuHDWKS7BgQ4T1iPk3XuBKD949grDFu8Uh0Eh2mEAYtD87Th19QEypEwkmQrlXM1GrsCr4LeoXyY3+jYqg/Er98r4OrsWxQ7fy4gf20FqFG88eI7FnsdAPXJ1PR5rvYfNOQzWg+tleaNHjYzJfUujda3sugzEf/djxxrdpRt8MHWhJ+LEdsDUYS2kRMCccRM5d4UXGlQvgks3Hgokk0zdthgdQmavyxXPAZKIsb42aeJ4YA2rOSOhILOMdNZY9qBn/s+D0WSghxACai1zmgSY/Xs5lMgXdp5rd1+gejd33HxgmpxQ3Qed9sEdiqBVzRzidFp7PANAo7oVQ6NKWSTwRNWBSctOmEQClC7ghPlDKiBNiri612qrY6J0Zq6Om7J/LKlhgK1svozyO6cKAMt1jl+6J/9mMIUlOcPbVEIGM2ztthLW6cG0+VtbtfM03r//iFwZHVEyX3qjQBpVKpq4zcTeQxetejStrQln539HAIDQ61F96+siXNQXZAv6wKoJ+YmNGQScNLgZalXMb5Xzb+s9sNYxt3WuzUHyTU3v96ANTJFYUomFQTGiqPiOTZwwLs763RGkFoM4kxZ44OHjF8LrUihPevQfs0pKx/iun7Fkp9T9J0oQW5R9hnR3xX3/QExesB1/uNWWEi49pIpetjmdY0LcfBQgax6D8BULZhaWfTVRIImCCfUnBD9N8gSY17e+EOwqCD5l3pRsuUO0KLoOs8Kar+jds88Bcz0kmG+pcY8wTIUikOftwm1BJjLYrBhJUef1rYfUyb7Vp2sDBQpigeM+evEOxq/aayRTqJYBNBcA0CPu0wtKjOlQVeZXbdYEAOb43MSNZ2+EB6Bd0TRIGd/B0mmTdtxree4LKwfi89e7fVV0b105wtLCl6EfEPr+k5AOWggCsmpc9sb2GfinzoA9APBPvXP/onErxDYvX4cR8BG6lzpZfFmon758IxCzSJH+T+r41RIzXDAVZltGm9+++yjEfmTb59+hbz8YsvFEEJTKnd4QBOBKEMchGgKCQgRiR6bcE1fuSwBAkfDhxuHF61CRr1FWDtbLc3PC/ydPFEcWXD3tYGUTQugdj40fK4YED7gQq6+R9f8bvc9LH9yQKPJGhOQpCAA6oK2H7sSeo3fM3nVCwOf8UR4tqmf/Br8LeYdFHr5IlTS+EBWStKdbnWLCTaC2k+dvgfrvKZMnENZ9Qmev3nyEW/efolrZfNh/5CIK58mAW/eeChqjQ9Nyhgytnia3JWSFVCtYveUwOjQpJwt7wgSxcfLcLek/f650QiKVNHFceHidRtaMKWWDSd6C+HFj4cKVe2AAgTWmrG9NnSKxwM/ZJzcHwSFvUbdqYclABb4MFlRAuWLZsefgBdGpJkN5TIfoyJPdGf5PXiBB/Njwu3pfmMwZRNDak4AQ/LnkOJZ5+EnNPvWpOzfIjXrlMyGmKqNAWH6/Kd6YtVZfOjGzcwIkSxwTLjkdJWhQOKejsP0r9r3HM3PFEoTZa89ix6HbghJhGULJfKnQqX4ulMyfymyAyFZovTJ+PSUF5TtumIm6YWlN7gyOAqVNkzwhZrkfxNp9ZzG4RQUJtNGYzWKdLZ8FrX0PAaBWoYBBk11HriBNioRY4XkK7WsXhlMy47pUW+fE3FyY+iGv3+6Lhl2m/7C3Ox1T9wW95bmOyPjbadtvvshx/pONQcTJQ5rL+8BS2L/6etWqK5bOgyWlL+q+9hw8j0rNxlnavaGdLUGl7wnq6ZU1MIg+869dUmdPLpVlUzpL0PXvNj1SOuWcLCGa3bueaN6byqirM+Ih7z6g+1R3I9UA9TquV26gl9nm+t99mjtuq2QJzc0DAw8LVSgCttW7Lr06evIdqUsWuE9hgoTnJgJCbXT+6bAzkEDj9bpN2Ygz17+RAPLzFIniYnbvukiZJJ7R8dpz8UsFoaluqBcAIAcSSyy1Uogf6cBf9Ee0yL+hYtZvJLmWPDd8509fshPDp2wwIhzW43OxpD97G/sM2GcAsAcA7E/BLzEDjKKPXrYHDAJwUSNBDhclRSEgapRImNilRrjaYGbZGT2nckD76kWQInE8jPhrl1wTnQuy3tKRH9yyAorlSIuxK7yw/cglZEuTDG51i2PUsj0omMUJ/RqXxZMXQeg1YwuuP3gmhIT9GpcROUFKE7I9GcqJKGDEvk7JnPIZZf0I61eIcZTJVLR6lXPxem48fB52jW9Cpf/hrSsZFl4hP9vgI3WKhBoOaRkmN0j29m7jvLDc45JF94mwbjK7p0sZtqAv23lCHCkiILj4t6pSUDgO1PYm+C027jgOz/1n4JgkPoJD30lNcbRokSUrfvrCbbwJeSfoCUos5s2WBo1quojzTWPwoH6nqaAsX6v6pTBn+R75fPUsN2T6yiisN3gGE0ZM24j0qZPBKUVCYUOfMHcb4sWJCSIK6Hg5OSYShAYdtRTJEgib//sPH1G9fD4kih9bggPlS+TA+cv38OhxIJ4EBKF9k7LYf9gPT56/lGNoJI0jpJzXRolCB4douPcwAPlzpcWN24/x/v0H/Pbbb6hYKpfwAnyPhb77iPkbz+GvLX64cP0ZiM4oni8lejXNh7KFUus6terzfe/x3zN2n+NXULr+CJu7sKYOWjkJkQFkrubvisE7GhU3JnWtCZfs4VEZQig2YjnmrzJWVrBk0FpJM6JGlnmcxM0HAUiVLJ4EECsUyYRE8b45NLaytUckh6geL39bZ/zuoFXvebh4VZ/U0ZLr07axVi9+8doDaNd/vi2n+p8foyiWEPHALLQtxvtAkrrF6w5YdbglEoZKh3y3dfp9kSCmrDVbgkq2Pr/yDp/ZDfWrFTEaJt+l4+dsRfZMqeB7+jomD2kWYRbW2uvUa68HS1fa9axfEk0r5pc/TZHzqYPqJMlrPWaNEAErRg6ihuXyyp/cd5Cjh+dUjBxDc/vWkwC+2kyVApBrgAEo7k0Uo8NNPiKu8Yrde/IC7cavFTSiYnrOtjmyQOU4Jj6aVyogyEN1rT73I/WHLAXPpZiWQFB9TXrn0hsTEYskVmaiRDG9hAi/m+1zA+8+fAZxDh2LpbWqBEAhnGQwS20RKZv8iOfO3od9Bv6tM2APAPxb7+x/+LqYBd157DJGLd0jyIGpbq5gRPxnGDcWVBFgaQLHsev4ZWRxTgZuPmj8bPoGH3H8GUQwZ2z751/HMWhGGE+BpTaiSzEMbF1IUAAcz/T1B8WxIgLgqN8dEMrYoaaLpd2B2tviGDQqE46hmZvZ/mNXC6yTMlBckHuOCKuXVjOgU+aJtaG8JioLZM0QJvWkKBVUKpULcWM74PGzl5LpZ0CEcNG/0ziWRUduI06MyKif13ypwN85DvbNTP0Kj0tYt/uqBA1oRfOkQP+WBU0GDc4/fIk9l5+gQb5UAqd8/uYd7r0IQd5U4ZmVD954hpMTh505AAAgAElEQVT3XqCNSxqz5Eu2ZD/Vc6PnMFgyd0SmrNl7Bg3L5UGVIlmRKnE8k4ESZqqb95wtqBFrzBRMe9P+C/C7+VgCTdfuPUOm1EnQq2lJQ9e2lhtYqp/OgMa8lV4if0klix9ldIjXz+0BSnhaaix36Dhw0T8OBUBVEJIcMmBpS9Y/7N38RWRLWe7xUiWzZsncWeqI8F06YOxqrNkanj3ekvNQJq9HmyqWNP263tiuNsAO9FQsGJilIg35WoLehIr6wc8wUw5w/NgxjNCBWmi/MjYSCHerW1z+1AYTiA5g1pprpKxLbz+g4ZC/8CggjE2fxuAg2f0VDgDl8xW7Toqij2IKUoB/a+vunZMnEAUi9qUYUX+UI1ZL++nV2/+14zioAqA1oqQYnGhcPq+MX+34sy3RDEw87DlxTZ5xxbTzpu538fZjmKWSW+R3emPyOOInxMkK7xHncWzHakKErDWPC4+w9+pTJIwZFT3LZLQ4AMA9QrchSyRgRnTP/PHthSCYyQJznDPq83NtXHf6PspkTILMyYyDg4duPofv7QA0KeAEKhPomaXr58/4HdjPYZ+BHzUD9gDAj5pJez+/xAxwffP0vYRRf+0WhnU1sY8tA2TknEsmo+URGeUCuWjWKp4dhbM540nga8zbckRI/6gGQOMiT3WAApmdRALQnJ258gQ1u2/Go2fWOQXlCqfGmvHVES/2t0wF2YEJvyb5WoLYDiIXVLN4duRI64g1e0/jwk1/WeAVvWH1uFa4H0SUKJFRt0qhcBJXhNs36DxNmJjXzemB9KmTSm3o8bM3DPrRhO/NXrZb5AuZcaWag0LUx8j+6Qu30LCmC27ffyZ12DfvPhF0AcsnqCv9dxm1h5cfu4u8TvHDMQNvOPMASWNHQ/H05rW2idAgN4PP6QdY+2d1k7X1pq4hOPQDpq86LbX7akZ/dXtK+Q3t6IIYGtIk97MP8eBFCKJG+g1F0yfCo5ehiBsjCgqnCSPQuvDolRAutSrijIWHb1FPA80LpRbuDFNmC9u9ui9TsncR3cPD529j6OId8jth+Uzg6xBByYxuX8XATK30YaumuSlWfr4ziAxxiBFVGLrVZmv9NJn5+XvImdnJ7KUTBUPW9L8Ddl+xZC6BZ7PWWmsMsC3ZEsZp0KqmMW/I5RsP0abPPLOqAhHdz5/1PR2Avh2qoUShLGYVDiIaj+L8MzN/71FARM3DfW+qVl5pyPrlnQfOCiM+VQZsNWsVAL5HLtNUwIzvbAYwPn/+jDqVC0o9/88wbW2/ck4t5FwhFVaPSatPrw0mMHM+s2cdeefwfbBy90lM2+AjdedqUwgEldcESwAo98u1XzEFvq9Xd68lEtQS9yl9aIkCiTLoPWuLcAOpjXxHs3vVBQMLWuPYtx+9hMlrD4jcn56pkRPK9/tPX8eQhTulZFFtaglEfs6xu011N0JJcL81r199UVZSGwkAV524KwoAcaJHRofiEZckKceTZ6J2+8kC/WeSoUebyljhfggte88xGQDQrt8eF/1x/elr1MqZAmkSfUNfvP/4GStP3EXoe+ISvqBZIWfEjh6enNDS9fNn/A7s57DPwI+aAXsA4EfNpL2fX2IG6Ej0nbMV1YpklZp+sulP6VZLtIGtNW6SSUYYLUpkdK1TLMLDvc/elJrCgFfBcC2RE9GiRMImnwuoVzqXMBRzY3Hs0h35jGSA/Ju1i0QLaI214F3Hehk26RGeXNUgVdLY2D6zTjiWd6IAGNk/e/0hsqVJLsGR09fuC/kaGdkj/d9vwmuQPU1YfZ4lc6ZkR5vWLi5yW3Tgm3afCZYVrJjeVRx9ZjgXrt6HlvVLgVnJJ89fYdXmw4gbO4aQM7FNtGhRcfjEVfhdu4/UKROjtEtWgZWev3RPAgYMHDDjlDVDSuEqqFE+n9GUMEtAciDWpubO5ixjUZcfzPK+gaev3yFV/Bh4HPQWyeLGwMvg98JMnM0xDgKC34vz/PbDJ9wNDBGt4pTxYuDS4yDJmHctmT6c48z7x1r/K7cD8Ph5CHo2y4eiucOQDZbY/Sev0X7E7gi5HdgXiftIFMiNJ8+75tQ9XPYPQvYU8RAY/A7J40bHZf/XQnTkHxQK7lud4sdAgpjRwEAHrylT0th49OqtsCC3LxZeD/57oPUcoy2yd+p5YobqjwXb5bmc2LWmyGzx3g9qXt5oOn90AMDcvbJVEi4isjbyZrDen7J7WlirJc+OJW2UzbJeRvzSzQA8exGCCzeeo2GlzEgUzzjzdfT0dXQZtBhU6vjVjO+QWpUKwK1VJZGX0+OJsGbMdP437zqJ3iOX23wvzDnmdFzGz94i7yb++3vM2gAAnfWqLcbZdF5Tv2e+vynhlyldcozq0wAxHYwh8ZZcHx3SjV7n4XHoEu48CpTAW94sKdGtYXFkT6dfH26KA0AN3ScvARV1qLijNoWol+WANI8jlzB00Q6jNk0q5JN1cKnncWw77Gek5qM0ZCKgZZWCEjy/+/gFxq/Yi7sqWL2WvE8PjcDsuFvdEqJSNHHNfiH+1RrPQ1LgUnnTY+shPyzdcULK7/SMqgXNKuZD8VzppMztxesQ7D11TfYZalQBj1XWD6UfcgGRbJkJiYCgYDkPj9UGPpT2LMnqXi8MHTVtvTeOXDTmJVKjLNRjfRX6AXTKufYEhrxH80LOwgUQkbHcj2oR3Geog6rcPzTrMctkAGDewZuI7xBV1m+u65F/+z8kjBkNz4PfIfjdR2RIEhtXn7xGlN/+T0oSksSOJoH0kPef8OT1WxRKnQCn779E6oQO0t6S9TOia7F/b5+BX20G7AGAX+2O/IfGQ1IYsrPqRVxtmQY63mQZZ21+pUJZJGLeqGxeA+wvoj7JEkx4fsOyeYR9l1nyMcv3yN8MJDBDS7Z+LpRkrOfC/eHTJ6RMHBckMuRG8ubDAFEhyJkuOWZvOoy4MaMjb8ZU8D57A64lc+LynSeyQFPuz+/2Y1QunEVY0bV29NwjVOm6Ea+DjaPwbEfJuKWjqojjSAdSz7ZOc0WV4uGdPLYlYdDghTuQJH5sEAZYLGca3H/yEvmzOOHA6evCFZDFOSm4mJszdXZ0RO96ovl84ep94QMolCeDOOHcrNMOnbgq8Np4cRwkSPCMNflRIiFNqiQSIIgc+Tf5nMexXbSoUWQ+uQGIGjUy7j8KQJxYMYQU8FVQCPp3rmnom/1r2dPVG2U+ZzMP3BAn+cqT18KQTz1iys2ROJEOdcj7j+L007hheBz0TjYoGZLEQpE0CZEusTFvAts9exGKBv22ok/zAti07zqGdy4KR512enNoTllAr72a24EbkjkHb+LDp8+ycQ5+/wnRI/8m/44e5Te8CPkgvyn+tkirz7rLGFEj4eOnLyCnXvoksdAof/jMtK3QemW8tsjeqa+VPCDLdp5EngwpsPXwRQkO8ffRv0lZoymxNQAQkVOuN++UlqzbcUpEr45w3ysBMeX5VzcgzH/c7K2YNN/D6n4tPYDSf2tnd0c2E6VPd/2DsMj9PJySxwElJLWEXTwPy3H+nLMNi9fut9qBZKDu0vXwqhmWjl+vHWU6yRBfoWQuJEloW42/tl+WMC1YtQ9/TFhr9TWq+zJV7kGC0n5jVmL7XuvKVUzN067lA3VJSvXaE3lFjhWiemwxl3wZDUFcW47XO4bv2gOnbmDE/N3C96O16NGiYLxbNZTIG37t0lMBYD2+Wi1HTQys7ltbl25JPT2P5ztVLetrbh7YtpNrUbRWoda0EHlTxxMZwGAnUYPmjME8OvGmHHRzx7I0gHxHPuduWnQ75Vxk31eVDZg7UK2wEO539vEzCKO/8vi1ONgOUSMhXoyoaFYotagCmDKiApt0myFoJPU7VZG11OPeYFZ/ts9NvAh5L+UGVAGIGTWSXMezN++RPE50CfwzWM6xhH74xOQ/3n9VYeC+IHqUsPZcLz98+iLlChGtnxZNqr2RfQZ+oRmwBwB+oZvxXxkKX7jRI0fC/EM3cTsgGG1c0oqjpbVXb95h2Jwj4gSTcZ3M6+aMGcP523wxp3dd7D5+FWv3nRHJvjwW1v8ze7Bu/1khBvK79RiOieLKvxuUyS1EgMxIc1PFTYZjojji7D949lIcfseEccShjR4likT248aKLsEC1t/RuXZMHBdPX7xGyNsPEgBIGCemlBZQ75yZB7Ux+99zwj7M33g+3OXSYd081RUVXZzx8Okb1Oi+CeeuPg3XbsHQigLtNWdEAmw97IfnL9+gUfm8WO11Wsj+mC1hACVXekezx9+48wSNu00HJa0UDWwlMm8LGdz3PP/MShFeSznABjVcRPbMViIwS8dx/KI/Oo/xQv6syVC/QiaUKWge7q30ay2xo3LcjAFl0al+brPD415t6baLeP/hMxpXzoLlHn6oXjIdUiYNDwPXdqS+n5bOgbqdOafXkv4ePQ+C29SNaFu9iEBxXwWHSuCNgTlmuRTYra0BAGsdGnXtqSXjV7dhnfbYAQ2FzFBt1EnvMWypBKz+TtOS/yls5cwQEupMNnJTRgZw1gx3qV0M9UvnxoPHgeLAbt1zCkdOXtV1lBnocMmfCRVL5pSsHIN5DbpMA7k/bDWlz8Y1XcTpTZoors31/XpjIN/B8CkbDaSlto5Tr9yDDpr7juPi/P9IhIfynrVkrGrnyZL22jYR1Ve/fP0O/ad6g9KiDSpmjlBije+m9V5nMWHpfiPJO+15kyWKgzkD68DZ0RjWzmw2a+UVpRwep83s8zM+u+7e39ZOvbp0c4oCyngYXGhZpQCW7zoVjmVfbz6ruWTFHy0qGNRx2IaEv5QxvnL3iclbwCw8UYq3/QMweukekw43r6Ne6dyyt1i4zddix5wnptTqqHZVhACYqkpq1ILewHiuOiVzIfjtO3j6Xo7w8VGugXuGs5fuYuQ0dylrqlWxAMYNaCTZe8WIBjh6O0Cc7tKZkphFAnA9r9Vukhw6ul8D4ZtQowI6NSsvZQEMHKmNe7SFHr5YvvOkSMqSI4FqDebefwwKrD11H6HvP1pVohDh5Ngb2GfgF50BewDgF70x/9Zh0flf6nsHlbImw85Lj2UR44u3W6kMAtNS251HQdh/4h4ck8TCvmP3wFroxPH1SVp4HGv//J8HYUDTsug3e5sslIo0kCXzyYw/IfI3HjwTyD6hpcyWVy6cFXM2H0Y252S4eNtfFhFCCSsVyiyOypjlXgJRp3wYsxqsNySMmdD+jE6J8ejZK4HTc/HN5pxcjqW9DnkrjMJaCOvl24Go1nUjmKXTGjdbrDVPEDe6IBI6jdqjqxAwkkSAbSKun+cGZcKq/UKWGDtGNMRyiCZBAGZM0qVIZHbaFMZ4ZQOcwTmZsLMfPH7FbPbRknvxM9scPvsQXcZ4ybO4YWJNgUbz7+cvQrFsdBXZ4JKMkZv6dKnioe/kA2hZIztGL/Q1DJOBmW3Ta0sflAG8eOM59O4BNyas9x85/6jVl1ijVHosHVkZsWOGLxlROmNQaNaaM6hXISNeB3+A74VHMtYkCSLWXLZVm1w5t6nNmDUXSj3rYYt3Cgs/maWZESOslooARPbQbA0AWFuicPzcTdRuNwn+qvpeS69FS9ZGyP+qLYfRe+SKH0r0Z2o8RgiYT58xcK6HEI9RiYR1v1Ra0TMykXeftgmZnZJIDfDYDtWMmvE38Op1iFEGku8vEniq32PfU3vO4EWbhmWQO2vqCOHlap4LS+8NkUUsceC76oSF2VBzfWsDS0RGjZ25WZjyf7RZUwLwvYoOpgIADGKHvP0o2XFKmK7Yfgm1y2Y04pzRu26f07fQf7qHrJURWYvqBdC9UQmjoAIDCKOW7cZmnwuGw/Ug5ywD7DNri3AA0fTq0okuGrV0t5QC6BlJe8l6T9lhEgYOmOthMjvP575BmTwC2efeQGuKUpEWjs92XP+Hta6I0nkzCOLJ1JiYve/TqBRqfSX03HzwPCauPmCyLEAZA4+j8k/Tit9UAcyNh8dxf9KnUWlUKZwVoe/eS0CFCRVTSAD1XOn97iPixzD1LGjlXhX0C98/7fovwEbPYzBFislnYPK6A/Iee88M/1cSR3Pvv9P3X2DvlacomzmJLpGu3jjJgzB8yS743fbHjB51jGSqI3rG7d/bZ+B/PQP2AMD/+g78B89PSBZJVQjJfvTyLRoXcEIKTQ2qMi2+F/wxfvExlC2YGl/wBY0qZUFQyHukTRE33Myx3m6n75UwMqgvXzCyXRVdNlpTU84auz9X7kOiuLFQNn8GPHsVjJDQ97LwlcydTja9lCrbd/q6SPhZUiNvy+2ds+4suo3Tlzib3Kc03BqHSRXRfp9+UJxTrfVrWRBj3MIYjyMylk5MXe+NpPHjwD8gSOD/zLI0r5Q/HOOxui+FMV6BVj9/8RqNu86QbN34gY0Exv+rGwkW6/TeIk6y343nYc7+0uNSb+/lewdBwe8xZ1B5KbXIlTExvI7dFeTF+ok1xMn3OXUfk/qURmyHqLhyOxBNBnpgWKei2OZ9A5WLpQ2HwvA8eEvOxzIEay1LmgTYOr12OKJBBhUoE3nk7EPEiRVVvj9+8TGSxHeQcpEY0aNg56HbyJUpkXxONACDaVrY9/fIhfFabN3oaedhzDIvbPQ+J5tpqnekcUwYFpByDCM3DAl9J0STVJqwxphR3rnidxT+yvRt7tjv5UNQqyEQ8j9k0vrvzjRbeq3aQAcJQBkAGNKqosiadqrlYjIAwPcbiUtrFc+BM9cfYGRbyxnn1eP7Hvh5qSJZhbxQkfDUXnfQ2w+i3hEY/B7OCWNKqVBgyAepLybB15Ogt2haMIx0VWvM+k9esB1zlu35Lsi/ul81DPlHQ/6141eyoBE9Cw8fB4pSxoGjlsnH6vVH0tYF49tJcEdtJKfdeiAMRs5g6dmrz7B4eCVkTB1efUQ5jnX+ncZuxOPn4YPaeufOli4ZZg2oI0F8tRHJQuee5XcMYo3tWDUcSSgdaXL3EAHIYPzgFhVQvkCmcKcJefteiP52HbsihHasu2fQm85y2XwZjZx5IvnWeJ2R0iSukdwLxHaIJuV7rasVNrybTN0XHkOlE8LveS465mXzZZCSAaKcFOPY1+49g6U7T0j9PjPrFQtmQqsqhcLL94a+w8YD5+F18ipuPQo0BAM4rgwpE6OqS1ZUKJBJl2NIOx4GMejIU4GF/ERqqUMGXk5cuSfJEZIFc59kaq7Iz9Os+ywc8P323FmrXKHMhbokLUfmVAZSYapQsMzw8dOX2L50gCgDqI3j6zF9syRsWFrI99+9xy8wqEUFzNtyWPgXTAVAI/pdqb/nvJAHgTK2vFckUVZUJKzpx97WPgP/qxmwBwD+VzP/Hz0vCdiWHL2NFHFj4NzDV8JQnt0xvDOvnh7Ww5++8hSRIkE01Qm1dtJIubD9pTtPMGDuNgS8CkFn16JoXD5fhLBEa24DX/Ir95ySjAIXyb/DWO7QYvAObD1wI1z3zPzumlMXBbN/y979iAAA6yE37D+LVlULiSLAw6ev0MG1qJDiEMWQJ0PKcPPITfeIae4YMXWjsPvPGd0G05fswLRFO+A+v5cwQxNCvdz9IJZt8JEaPn7WvVUlcMOszhZy0zBr6W6s3nJYNuW921dF99aVDdrSPBcX/emLdwoMuU3D0ujboTpix4pugFhfuHJf9Mtjx4qBxRM7IFXyMGeRxnEMnbxeiAgHdKlpJFvF7H/rITuxaWotxI0VDZdvB6DXhP3wmFkHq3dcNkgwJoofA1nSJAQDK2MXH5NM/Dbvmzhy7qFsfrnR7D1pP96++4Q/2heGa8/NmNCzlDjgijHY0LC/hzjqWuPmmf2wJrvp79vhcyp8/TSz+J4z6yB35iRGhzMAwKARHebSBVJh9tqzAvtn5uPstWeI9Nv/4fmLEOE6KJwzOYrlTYlkCcNDwL9XAtCa7KS5387dx9zMhvFtkLhy7HIv3HkcaCjnUUNArf0NWlqawueseY9ZNjmJ6kAD4bCUfdtzMHw5j7Vjt7S9VpKOpVE7j11BvyZlMXWdN8Z1rGYkQ6bul0gnSiFmTJVYypZqFrOd4V3N3m3p2JV2RJOMH9hYFwFASa9lx+4icaxouPn8DVjzy2BWusQx8fkzcP9FCDoUT4uksb85j6z1JySf0OTvYeHXuw7ON2HI3r6XvpvlP6J5sqTMhmgTog8YdPoes1TacMOea8iWPhEYoNQzvp9GLtiNrd5+4b5OHD+WOMRaVAAd33l/1BVJTrv9c2aAazXfnVxvHz5+gQ5NyqJXu6pIEC98iWdEV6UmYFUH2RRkiymVEwaHiGIa2KysBEj4bggIChGEBjmeJnSuYfL9F9GY1N8TnUbOKZJC8v1Kslqt+oE1/dnb2mfgZ8+APQDws2f8P3y+e4EhIk126t4LOESJhIxJY6NGzrA6c0a+x63ci+1HLoFSO4x4KzW/dFzmbjiHBHGi43XwO6RNGU8yD77n/ZE7UxK0qJHtp8wqZX2oVV7VJUu4rMOPGsDZK0+F/O9pYEi4LgvndMSmKbWMyiBMBQAsLQHgSZjN+PT5sziQnOtNPucle5IvUyqRRyOpEWuGHaJFNTju6gwpN4ot6pVE277zQKKuyUOaiT6029C/sGH7MaProHNEJ6xhDRep5zUlObZhbk+4VioAbmanLtqBUdPdwzljjWsVxezRbaRsYczMzbLh1SN6U5w5SguumumGEgUzG8bE+WZGfmq/MsiVKTHGLT6OdbuuYOGwimCtPsn9ujfOi1ZDdqJN7ZwoljsF+kw+IPD+EfOOgGR+a8ZXE8e/9bCdKJkvlTjh7Ybvwq459QwBAM4rkRqDZoTXcWb5wPwhFdGsWlYZF2UBe03Uz27vW9DAKKjwo5479vO9EoDWEJRZMm7W/veYvgmErLrVKY5aJXIYNK4V9QlL+lG3qV4+H+aPa2eWRO57ZfDy5Ugj5GlUsPjRNeCWXK82EENkFJ0wZsRuPw7EH80rmAyMsoyKXCh8F3StU/y7NrTM4LXtN99miUMGAUguaovzoMwTHf+9hy5KsPJHwP315r9vx+pCSEpd8u9l+Y/o/lKaz31BbxTMpS+jRgeMEn2UM/zesZgKAOw7fk9KmLj2Dm5fBIFBb+EQPbJJAtRTlx+g63j3cE5+48p50bNJSVy+9QRdxm2UQIDaiABwyeVs+IjP8OqdZzB7/WEUy50GIzqFBV4ttRv3n2PInJ3CyUOiQXXflvahbUdnc/Xe0+hUqyhI5Get3Xz4XDL+9cvkscPHNZOnlBjyY+VZ5F6l25AlWLrBxyAJqFU52XLoIhZt80XtUjlBxAjRGwwCZEqVJML3nzX3j2ipkX/tRlrHhKhRLLuUhNrNPgP/pBmwBwD+SXfrHzxWwv7Xnbov2RkylRd2ToQymZIYNqKbD14Aob+0VEnjYUG/BkZR2tB3HzFqwVEUzuEoDlLB7MmQyTkB6pTLiJgxjDcBhPaNXeEFyop1rOUSIZv9rzSt5py/rg3zYGLvUkbQbVMBAEtIAM1d94nL97B810nky5QS1x88FyI2arITukhTKwBwcSaDsee+M6J9niebs4F9mpv3Id1rg4RU0xaHyS6RLX7p5M4Cz+s4cJE4CIQt9+9cQwgFyY5OOPmgbrWMNrOsSW1Wuzg2eB7Dlt0nodScM3jUdfASrHA/KOiAqUObwyFGmDQVnZCOvy+UQIReTSs3lZTyGzXfV2QbuzbKI9cyfM4R5M+WDPMGl0eyRDHRZugu9G1ZQJ61mt03IVWyOJjcuxTW77mKGavPSNtGlTNjzEJfqYdl7f38wRWQI0NiGYc5XofyRZyxckxV4XWgcYNdoaN+9s6WAACDNSxlue8fgJdBwbq3/cOHj5iz3Evm9e80SjM6pUiMXFmdUCx/JhTKm8GsM84N3LX7T1Eoa2ojKOv3lCsQRt2zbRXdEhW/aw/Q6feF30XSVyh3euRlEMD94Hc7YdbeCy0hXci7D+g+1V0y+rf9AyULRt4PypdRwYSkYkRKnbp63yBpxrKLjE5JpAZ44LxtePbiDeqVyY1udYobwaKP3HqOtx8+y3vclH1vHXqBXOkwqk99sCxASrsstKcBQVjv4YsFq/eC6KB/k1ECde7YtkKKqDY6/1RQ6Txo8Q8hHjSHALhyJ1C4RhgAMMcvQrTO7zM9sff4daOxpkwaD/MG1YNj4jiibc8AgN9NY8LIfi1Ko1Glb+Vue3yvYdAsT1Fu+fTpC2YPrCPSgZYYuXm6jXfH9fvPhci3dIH0GNW5CqJ+VX7R64OIv1EL9uD0lQcY07WqbsCAHAJUJ+hY00VKAqw1JhSIfqhWNJtNAQRrz/dPaq9GpCnlZQovC6/DVCCMnAU7fS8jZ/oUGNyyPH6f54lUSeLi/tOXAv8n2THLOPNnSiU8DyyHGDR/uyQ6WOYQL1YMdHIthlF/7cL9Zy+FDJVcE1RtYoB0fKfq8L14BzPdDxmmk3wYI9pVlmQKUVZ8drTKE/+kubeP9b8xA/YAwH/jPv/0q6RU2YLDt+AYNwZq5EyBZcfu4OHLULz7+AmuuVMgn1MCA+kfM+vdprrLGMvlzyBSYIsGNBTmWrUFvnqL6atOobVrDsSLHV3qrhWUgNJOqcsiVJ9SfYzOzu1Tz0C899MnwooTmoP/sxs9p95UAOCvkZXRtGpYRtlWY+Sc7MWLtx9HhpSJ0LNBKUNXaiI2SnLRyWQmrH+nGrjvH2iQ7qGzRbj+orX7JStFY7bsz0FN8OTZKwybskGg/psW9EK5YjkMmXwiALJmTIlGXaaLFnmD6kUwbXgLUJiIta3c6Cr1sGr2em2NrBrKzfOun9sD5b8SKdk6L9YeJxDYeUeNSAPVfawcW1VYtBUj/L9Mu7W6p7EkAMB7wZILapvv9j73wyHP1l6/ufa8J52al5dnxJpML5nVm7rNxJFTtrHpN6tTXKCpmdM5ShkJA0VUsGDw6UeyttsyVwnjx0bAC/NyYKb61V8ikXYAACAASURBVNZtK+9WllWwDtq1RE50m7oRVQpnkY0vrXXVwvIZ64VJeEZ98wmdq2PGxoMomDU1UiSKi1nuhzCtu6tR7eyxOwEi69Wi8LcsrXZcP6IWnX2yBrhulcIo7ZINDCJRTlQJCCjEhLfuPcWhE1fgsfcMWH7wq9v33OeqZfNgsFttCbYyYMkyqplLd/1QbgNTAQAio1juFMshKoZ1ouNrmpT0hN99cbzfffhodDu6NiiG1jXDUH4MLvebug2Hzt42aqMOAPA57jVpi3zfrnZh9JmyDWO6VjGZxfc4eAmz1h3G9H6uyJAqETbvv4BxS/Zhen9X7DpyFU8DX+PPHtVNIgiUsgW2pZUvkhHD2leUuaZxn7HxwDlxJCsWzIxLdx4Loq1wdmf4P38lCkJbD12ES3ZnHLl4RwLnTknjiVwwOYWIXLj9KAApk8RDrvQp8CIoRAIJLH1g0IS/z+OX76FjraLCydGoXB6s2nNazsExXL//VGTpSuROGy7BQdTc4nUHMG7WFhD1tnJ6N/n9aI0BI3JWMDC/2/u8kJNSyaN3u6ryO9OSE/P4Ow+eYcaSXdi087i05/tmWK+6hpI7rj1DJ2/A/JVeqFu1sKABKd+rNqJyyE0xb+Ve+Z1StWfy4Gbhyn3UiDSimrgHUGQtu7WqpMszRPRSzxmbRXFpWvfa4sxzb3nh1iNx5IkgPXj+ltyz2ZsOoW+j0lJC5O59TvaIkSNFQvRokeX5yJ0hpfAukEPgz041MGbFHlGDYnKKvA0slzp9jTwplREnZgwJEDCQ0KJyAVDStnjOtGhXo8iv/hqyj+8/PAP2AMB/+Ob/3Ze++uQ9sF4zbaJYAv2P/VVLtU3RNEbar4okT63i2SVqO3nNASz5vVE40huO99TlJ5iy/CSK5HJEKpYQlEpvdBl8WXeatAE1imZDtCiRheXXVF8/+voZ9eXiwsiyNnhhybnMZYn16v+5Sekz6QBmrgmvMW2Jo2jJmNiGGzTOpXpDoGViZ40eCaOSJY4HNXRP0cdW1/Npz+ucKjEObhgGwlsJ1733KEAW+5WbD0nQQA17VQiAKC+mSGL5nrmBSk3HSLZVLZPFzQrruMlMTETAGb87SJ0iEZZP6xqOOMjSubCl3c0HL1G9mzuu3X0R7vBcmZJg6zRXpFDJYJoKADDz5TW/PormTqE7DHIdMONJroT/tRNr7TyxnGP68JaIbyGMlpvI/mNXY8aSndae6pdtT8f29661ZPPubYH0lt6FEDLPPhRYrBIACAoOxby+9QVu7H32Jqa4ueKPBZ4oki21lF/tP3NDNsz8LI1jApEAo2wWJbTiOERHtynuGNq6ohHJledFf3z8/MVQxmVqYhVp0F924v8HAyN6iWgNKhH8qmYqAED5PzL/Ew2VMG70cGuwcj3MtI9a5CXOt9rixY4h2f+MqcPQUcLuv3AP3PcZ82SoAwBKIGFAqzLIkjYpuo3fhHHdquoiAJRgwblrjwQlkMk5iQQPgt++x8z+tTFjzSEEvAzGOLeq4eTjlHHyfG4TNmFYh4o4fvFeuIABHc0/V+0TQjyujf6BQUiWMA4+fvgkjjwDAEQXUFmHEnUPnr4U4lfXkjmEQ4hldpULZ8Gpqw9A+VNKA5MQkOUJ+09fx8fPn6UkgiV45EIJfB2KOA7R4Jw8vqij0AHleXOkS44SmnIQtXqJgrbjGqo2c6ok2jK9sHv0RQLKvUcuD7e2MJjKdzcdfbWSjB7i7vGzl/LeJjpKMQZ+c2ZxkjW6X8fqUkaoJWHlup42dVI06DwND/wDDDxD2t+O8r4jmo+cUExi0BqVyytZ/S6TNyB9ioRScsF/c8+m7Gs61HRB6NsP+GvHcfmM88r9ZP8mZWUPtH7/WQlkMZjzZ+fqmLh6Px4+e4mZPesKOo3klPx+QJOyaP/nOvRuVFqIHu1mn4FfdQbsAYBf9c78C8ZFeb+ZB67LAp8gZlQ8ff1OGP+dNJJkrNkasWQXxnSoKpJ5e05eM5m1ZynAhL+O48b9l8K2rlUDmLHhoNTkTe9eG9Szvn7/GWb2qmPEamvN1HIB6Dt7qywA03vUFj1ZPeNi3WvGZokIK5I9BTI7wW2qOxqVzytQ24hso9c1NOi3TbeZHgM85Zg6jNwjZHVqY2Bk+8w6yJruGxFeROe29nv1Ak2nesnkTihZKIt0o97wH1g3RBZ0biC8Dl1A8x6zQXgujVm8l0EhKJo/EzYt6I2E8b8RBREWSb30Bav3oWzR7JK5Jxv1Oo+jaNR1hmyeWW6QM7OTlBDU6TBFNhB7Vg0Slvc3wW9Rr9NU+By7jMUTO8oGo02feZIZpzbx3LFtkDjBN/Zla6/fmvbmVB16Ns2Hsd1LGJV1mAoApE4eR8gJ9ci2fpa+vDXXbW3bBePbo7UKZRLR8Zt2nkDdjlMiavaP+L5V/VIY1be+oGEUiStbBq7lYeC7948F2/Hp8xeRA+s2ZaMgHlgKMGrpHrSqWlA009+++4g/WpbH+BX7pOwne7rkEohtVjG/8H8s23lCAghk0/5joScSx42J6T1rW8SFwsBU/7GrfpoKgi3z9rOOYZBnZJ/6cK1UENfvPDYgnH7W+a05j6kAwKs37zBvwzlUKOwsKIzs6fXXGTL/tx+1XkpI1Fa2YAbJ3vM5pPFdP2D6dnifDlMWUEwdAJi++iDc910QYsBrd59h0eZjmPt7XSRLFP4drgQL6pTLKRwDbN9x9HqUL5wJ3RoWEz6CkvnSoZ1rYTkVOQooT8hyhMm9aiJ+7BgSuDjpdw8zB9TBrHWHENshOv5oW/6Hkgpbcy8sbatV3yA5ZY82lQ0BQaWfiEhOuaZzfc2fM60c4n3sMlr1mqMbWGZwYcuiviD3yfxVew1IP+3z8+T5K3QcuFBIAk2ZQtKqVXphImHvoQvCU0OZ0BkjWukShNKhb/fnWnkv8T6ybImBGnKaUNWo65SNci9HtKmEcSv2oibVTq49kBKouX3qC2KUaA7u+bI6J5Pjd524gr88T8C1RA4J1Bw8d0tUFoJC3oIKSqPbV5VAEPewlI8uks1ZEFPjOlW3BwAsfXDt7f4nM2APAPxPpv3ff9Jdlx7DIWpkXPJ/Bdb/h7z/hLp5UyKHDuM/a7a2H72EaW6uIBcAM9vjOlY3udgykk7ooFbGTIn+vgoOxcQuNQWOxZdxt7qWyeHp3ZUFW49i7pYj8hXrxUxFdD2O+GHEkt0S4T97/SFuPQyQzRHlcmb1qhOh7Iy5bD7PracB//xlKGq4bcLxi/5GQ8+XNalo0iu1mcGhH+C+9zpW7biMg6ceCMM6WeDJUN+5QW645EqhC/cz95SqVQC0bLyEonYfulQOXzWjm2TzaYrDxqwEnXJKcY2bvQVZ0qfA2tndkS3jt3pO1qtXaTEel649QNUyeeR7RuWVrK8idZbOKYk4TMs2+sApRSLsXD4QKZLGR/Oes7Bl9ynhG9j+Vz+B9pFMsM+oFTIWnw3DTKIA6DRduvkcS7ZcxJYDN3D74SupO2U9f/0KmdCyZnYkMiFbqZ0zlq0wqLP/xD3d6WT2v0rxsE2WYsyutRwcxpegNu19Vb4juVmHAQulVOKfbJYwnKuvj4Gk9gMWYJuZDeWvPh90CIf0qIO6VQrJ++J7FA608n/KtSu638xOVXfJJprelFcjxJXvLUpXnbxyHw7Ro0imTKmDLZYzLdbtOyufk+Ga7VgDy+MpE6Z+r7159xEbzzzA2w+f0CC/k0jyqe17iRV/1n3kusLf/99hzJTS+VcUSpiFZQnU2Flh0Pa/w4g0OHLymk3vBlMBAM7Pcg8/IUi99/g1SuVLhZY1sxn4TpTrWLL1OOi4a21o+wqoVTqH4WNTJQCE7xfPkxZvQt6h+8TNCHrzFlP71MK4JXuRLlUidG9UItweQeEcYJ9/dq+OmDGiYpuPn5D//d66HJwdE2DgDA9M71cbWdOGBfNHL/LCBq9zUJAJCeM6oP3o9UiXMiG61A8LGPRsUgJlCvy8bO67959w9upTOCaJJUhHS40cJsyS8/dG27v6D+HPMPfe7Ni0HAZ1cxWFDDrwiiloIgbpFR4dfsf2o/o2wLEz11G15Z/SnOtpgVxpMXDcGpCgVea1XwOD4o72WSfKYHD32mhRt6Q8/8oxCoJPizCcMqS5jI0cNloiX/W1BQW/RceJ68V5D377TghPb/kHSHKG77+aRbPD+9xNKX9qUCaPBEK55yS0f0KXGpK84fPt6XtJavnJHZEhVWJ0qFkEPuduYevBi1LCwUDBkJYVRRVq76lrgshgWQEVVwpkccKVe08xul0V5FHtaSy9h/Z29hn4WTNgDwD8rJn+j50n9MMnrD/9AG/efsDVp2/gmisFSmUMg/ypTanZunznCUa2q4wp67zRvFIBm+SnyMjbceI6ZEyVBCXzpMMij2OY2bOOEGDZakQADF+yC6mTxcfvzcqbJPq5++SF1PRRF5iQWpIQEmrboYaLRXKEhFU27L8NXr76TpweASAh5YSWE2KuNjqp5AsgRPOk32Nhp790M8DkFLSulQOT+5RGLAfLGZXZmSLzxX/361QDLvkz4tiZG/hzzja8ffdeMjskROvXqbowi4+fvVU2olzMu7WqKJBCJYPLmtZ2DcsgduwYOOt3B/NWeOHa7TBSKGb7h/WsC9b4/jlnq0D9mXUgMRBLC+Ys2w0SP9ImDGoiEMFpi3ciYbxYmDmqNTbuOCYkgDzG/+lL+b+SsdBOChEmoxf4YtKyEwLZ1DMGT5aNriJylBHZriN3UKvHJt2+9FAd7G/o7MO6fAHq+6qcl7rmCpFiRGP51b/Xg4xGNOa1246iw4AFP51sL6JxWfK91iFUjrFV4cDaAIolY9S2OXz+Niau2Y8SudKKSgAza7RXoR9w7elreF9/hqYFUyNZHGP9drYxl0W0ZSw/+hhmPf+O0hn2S8e/btVC4YgnWdLUuOsMg8P2I6+J+uhtG5VBq95zbep2QOeaosKg1L0rnTCAvGbnFbiWyYClW/3EISLkuo1rDgOpnuK0n75sLGeqhf+zT722hLcrJH9EnXQYtR45MiRHxSKZMW21D6b3dRVnXmtPA99gwHQP9GtZBpmdw8gp6eCzvGBGv9rYc+yawMupIKAgEIgAmLhsP8oUzIBWNQri/LVH6Dx2IxpVyiMKMwdO3sCM/rUlQPCzjPK0lI3lfzVLZYCzY8RoNQbl1UFujnVgl5qydqoJNNUEqgwOLJvSGeSjYHB8zvI9hktU+EQOHb+Chl1ngFl5qk/QAU+TKrEB6cfM/6oZboLgIz8PyYBp6nI8dVmCusSAwQXlGDWqTxsAUAaldz3qe6IkgbI4J0VgUDD6NirzQyT/ftZ9t5/HPgM/cwbsAYCfOdv/kXORVGXx0dv4P7KfP36N9IljokvJDLoZfdZodZ28Ec9eBqNz7TDCGzrtTknjWz1blGVhpJfHMhJM0rp/ijQLHfSqXTfi/hN98i866G6NvzEic3JMQcUHtS2M4Z2LitNft88W3dpz7eSO7lZcNO61pIrmboIi9Ue2XrUxq1mzQn7ZTGilqJrXKSHyPdwsRAQNJvSfkH3C+RWjfCA3cGq2+uIFs0jAQS3z5ZwyEeaP7yAwQYUfQOmjS4sKojFOuLXaiMKg80+Jq4iM5RWUZEyX0ri2UtvfwGk+mLJCH/LYqHIWURlghlUxc0SQyn1Vn+PfBIO3JQDAZ6jXyOVYuHpfRLfsl/nenEPIQR4+eQ1VW4yzOqgxaTDhvlX+J9d57sFLkPMlu2NcVMqaDIli6TOi/6pBgN7tqyFO7BgYOklffcPWSWW5EYOSaZ30lRII2Z6y0FNKJH60zRvbFgXzpEf9TlNBzhRrTWFe1zuOJQBb9t9A29o5JRCgXTcu3PBHpzEbQIdMbWTtn9anljjWij1/GYy2I9birv83jpRkCWNj3h/14JQsPhhEoEOeL2tKvAgKRa3S2VG/fMQldexfQRdcvPlYygGWbz+JMd2qCjGgKVMQA4VypMbDJy8xoWcNQzDB2jlU2t9//BIrPE/B69g1qTsnL0DujI7oVM8FOdI7hps/Ei1S9ej5i1BM6lMKcU38ntTjodJOk24zZM1UjMFuEuiR1E8xou4G/RlGMqsO8lii2EGuFpZqcfxE3fUfs0qC/26tKonST+Nu04UHQO3Ma8sS1BB+NaePWsJXLwDAZMLSKZ2lb1PGNbzvrK1CssiM/9BWFf8RBNC2Plf24+wz8D0zYA8AfM/s2Y8NNwOET51/9BJ7rzyFc0IHBAa/R7NCzogWOYw9VzFmbOdsPoIthy7IJoEQKsKqGPkf27Ga1FRNW+8Dj8N+iBIlEga3qCAs1jTWXVEfnHX3VAtghqL9+LW4+Sh8lpsEVsPaVMKMDT5gVJiwLbJbr99/Ds0q5kOLSgWl3osBg9l96oIZBJLDNCybB62qFsKGA+cwYdU+kX4hBJbZfcrjkSiGph4XWWDHLPfCbf8AWXiKZHcWAi0tpCx72uQY27GqUf2s58FbqNF9k8knSg8qvtD9PDqO+haxVw5e+2d1VHRJg1ZDdghM0xIrnNNRHNrE8c1nOcirwJINMuoSQkdSnxFT3bF+u6+w+7O2ldl9J8dE2H/ED+PmbBWkAIMCHZuWF5k+OuWK0YFb7n4Q67YdlQwhnSPC9ls3KC01hX+t98bUhZ6CJmhRr6Qwtz9++hK9Ry3H0VPX0aFJWbi1roSzfncxbPIGqautXbmgZD6cUyaWIMPE+R6Y+dcuGV8T12IiAafHOG8uW683hxFJLTJ749pzM05deqJ7C/SCOqaIIFmCsHmqKyq6fGNc/x64uCXPxM9uo2Wwt/T8fxe8nBvObJlSghvjH2UROYQ8Dxndm3WfhQO+lyw+rZ4+PNnx1x84i4XbfGUTPL5jdaRKEg/RoobVXmvfo6z1V8zUdyS+8vS9LPD/zE5JscTzmLwPZ/Sojeesh122B4njxcLs3nWFQIt/cxzkD1CIUY+evo4ugxbbBEu3eEIsbEiZwdF9GwhMetSMTRgxdaOFR5pvxvfL8F515X0X7at0qqkjLKmNtnZQCs/Jq6BQg1NmbR9KPbbecSwp8zl1X0qjBrUrgnixjQM+Czb5Yva6w+EOZYbdrZFxSd7Vu0/RYdQGvHoTamifLV0yzBpQR0pV6DT3nRrGjVOtRFYpC/hz6X7kSJ9cuATo7BGF4HnospwzQVwH+ZykfNwjMLhABFoGp0SiNFA4R2oMblcBDDLQ5m08io17z4OlCWOX7MXDp6/CjTt9qkSCIFjvdQ6rdp6W71vXKIhWNQsaShG5zs9ZfxjLPE4KYqBAtlSy9nufuoGBM8PWMK2xrK1v89JoUCGPIQhAJ3by8pPwu/Fcyip6NM0XrtxR248aYs9nOtJv/weS49LUjrN2zVAHeSx5Dvu0r4bxvzfWfZR4vopNx0jAXu3Mk4RXUe7hgVT4ca1UQPpg+VatdpPk32oJX20AQI+Y0NTzTJk/8pdQhm9A03JWJTWs/Y3Y29tn4J88A/YAwD/57v1CY//wKQwufeHhK2w48wDxvsLJ27ikRcKYxplWLsr9Zm8VmRtCSD99/oy4MaPj8xdgWOuKKJjFCX1mbcXRi3fEgX7z9p1k9Sm/kiCOg9StDl+8C43L55UsP/tjbSrVBPhvSr8om1xyAPDY6Rt80LZaYTkfUQbcMFQomEnYrt2muaNQltRSA7Zh/1lMWL0fQ1pVRNUiWSWafOTibUzuVgsu2dNgkYevHC+Qui9fpLZ/Wo/aQjZI+RluYggt5IKcO0MK+e7IhdsYvCCsLo7BDAY8GByY+LXmjJ+bgn3zOz0FgPcfPsFt/D4wCKA21v17zqwjUExziALto2OOYE5pyw1+92mbkNkpCULevcfYDtV+oSfw+4bCjdqAad6YtOykxR0RMTHGzTS/hLmAgilGf/IOtBu+K9wYWP/PAI1j4v9n7yugo0i+r+/ikoQESIAQCBLc3d1dFpfFXRd3FrfF3d0huLu7WwgQAkESEgIJrvud+0IPPTPdM5PA7rf//c07Zw+bmerq6urumnrv3Xfvd6JEU6Ikmwf+L22oR1hly3B/dmaZgagF49viwIkbwlPxoxYZh9A0Y2bLuU2DJ3yelbWKxyv8Ap1rF5XAJs10HVWfR+s7pb6WElskzOJaTMItOlfkWRm38qCsfyTg6l6vOMasOCB/m/IF8Dzk+Og3ZjXWbI3gV/mnjfdjYJeaaNOwjAQkTVnHf2Q8lBkd278hcmb2tLmbnxnEIqfKqhldhCA17NXbKJFK0uHasbSfLk8Kf39YLvXp819I7Gxc7qGw8J+9Ycx7QmeXTnThHMaykWoHX5kwOvqK7N7q3RfF4c/g6SbZ/6mrj4kzTad83qB6As1fu/cSJiw7JIfHiRUDJMhlzX/RXKnRdsQ6PHoWhkTO8cXpv3EvECXzekmQgO8a+QWePAuTv2dvOIlb959JSVmShI6yjyDXUNXiWRAc+hord10QqT5ml+lMD21bAdVLRGTXnwSHo92o9VImyOCFi1NckAixw5iNCAyJIL7VMuU62J7O/9evwKLN1+DiFBurdt5CwgRxhPCYv9F6tu/YVdRtP0W+nju2DTySJULTbjMMJS0MnJNklOtCz+HLMWflfmk79Pc6GNKttqFbKuU07DzNCDGSJHECMDhAo+Qf5Se1jKi82m0nyVe/VsqP+ePbCnEvy/SqtRiPew+CJMC/c1k/kV+l6aERXr1+hwpNxhjQDHqoPa1x8BpfvX0v646WlKHWMSylGzRhHbbuPY82jcqInLE6UWHzi6xq+Hf0GZVx2I+xz4DeDNgDAPZn46fMwKYrj0Xaj2R/Z+4/R+ZkTsjrmRAZNQhslAhtjnTJ0bVOMXGy6VySPGVK15oSGOBnJKEa064KBi/Yhet+gSLnFz9OLNF1vXL3MSoXyoShLSoaouOT1x7Gir0XzMj6Bi/Yid2nfdCqWkEhtaK0Dn9om5TPI8gDOvytqxVEy8oFxIm/fv+plCF4uDrLBpebWG54uRloN36dBA/m9q4r5IDUzB7dtopIwAQ8e4n2NQrDy8NV/maAgeRZ3adtluDE5C41kdo9kaAVKOVDxAFVBVhT2WHkPizfrp3xI8x82/TaSO/5vSwi+MU7yS6fvvrE6P6VLeiJNeOq4apvsK6WvNYNtyUAwBILBj9qkjn3DvVv///AjX/KA2vSiZ6igqVzWQoAcBMyeOZxjF10RrMLLfk/wj71UBtaagEsr+g8eLGRpNLfMTf/RJ+sV142pZOgNqJqlJ9s32++bDh/xIhWmTW6FfJlT4vfhy/DwjURjkVUjfwWrMOlZrsiz2etr/NX/QS6bWtNujqrxr5Zq881iM7KuA5VRQ5189FrEuQkkkmpldVaR/W+UzhW2CeDsUEvXqHjnxtkTWPG8dnL1yKXxr9FGu15uMhwMYi7aEADM8UASjl67zor5GM/es+szafyPR1/sqK3bVzGSAVEr+bY1n7Zjk5zr3bVBGEUFeeB0OkugxcbQbgjc362NVVk4We2QLtNz6MnH6du9yz0rZCb1q+Q0ejwe4+eo93IdXge9tboczWsX/0FiQJJGKg2Ou91y+WQjxQ0AT9jpj5unJi45RckmXxK+d3wCxKivsTO8TG+W1XsO+2LpdvPYXb/OhIcoFNOR59O+aHzd+VcChcBf3t7TtqCJIkc5XuHuLHwx7w9OH7pvpFUoaJokDKpMyb1rIHb/sHoMs7bMAZC4hXSw0ypkxgCAOv3XcHoRRHOtp6peREu+QThks8zJEkUH77+ociZyU1+yz9++oouDXNJcMPU1MEjcj5MGtwU8eLGMuIDUAhC06VKigadpmLjNwRjq/qlMHVYM0M5nLqkjPwPdISHTtpgCILqMfD73HuC5j1mG8rw1ASSuw5dRr2OU4VDgJK/O5f2E0Tgi7A3aN1nnqj40BQ0AhFDVBJq22+eBBdppsFhBl94T03L+CL7vrA9g38swZm5dK/hcDV/wb+lz6iMw36MfQYszYA9AGB/Pn7aDCw97S/OuP/zNyifKQnyeZqT9DBD33Hietx/GiqwUcJO24xbi5ev38nmlNqriiNPeRU6/EMX7UaJnGnFmSbj6sglexEtWrSICHzLioY6fzr6O0/dMgoAvP3wCd2meON2wDPR3yUhIKGoJAgkIuCcz0NcufsEf7SsKN91mLgBDnFiYdGAhsIAS1JBNxdHkSWkxB8DE6XzpJNSApYhcFNTLHtaURzIkzGFBDBW77uIGd7HwWxbmbzp5fp4neyDEjT95mzDwQt3DJtxbqSqdfXWhYrnz5oMW6fVMmKeJ/N/hQ4bwJpxtfVrWQAjOhXFsYuPIhUAsKUEYPbmE/B9GCzz5O6aIEpEjT/tYfvJHUUlAGCpBMAaqaMWod+pK09QufNGs3tKBAhRHYVyRGRNFGMWzJS46SdPyz/SHTeDc8a2QfH8xo5EVE7OjWif0Sux40AEEVVkTQ3RZwancdcZOHD8emS7kfamWebIdEIE0aT5O9F/3Gqrh6l1uNlYkf7bfcYHv9crgdolc8gaSAdeCTqylEdvHdX7TuFYIRKKa/Xxq36yHrKsgBvxttUL4Y+FuyXrRqeGethDF+6W/+faxzIELSOXCDf8c1bswzWfAKvXG5UG2TKmkGw/OUTUcqNKX3f9g6IMlWcfhF1PGtIUhXKzHp7sN1EzBnx6DF9ucIoi0wudvOkjWqBwHuMx2ALtVp+HgQxmkRX1Fq0xMIB+xTcYzg6xkTaFMQ+KVkaffWjV/2sRAJK5f/aAOgLxpyks/XT4ub+oXyEXek3ailqls6FPs9KiCrBu32WB8FcsnFEkBa/fe4q5g+qJk8gAQHK3BOKUX7gVIOUEdDIVY/CqUtFMgjhgiR+Pv3LniVEAQLmmjvWKiHygwltARCFRCEwSMNP/IuytoAMaVcotnAPr910W9IIl80zmggVD6ksAg/b42WtsGIMCHgAAIABJREFUOuCLl68/ou2v2QUB8P7DF02SXjUJLKH+C/9sJ6o6NAaUarSaIMS3tP2rBoIqAf3Grhanl8bSodmjWqFy6Vy4cecR2vdbIAEodUmRWtaXz8bwnvUErs8gA5+tFd7HMW72VoS+/C73SOnf5VM7SbkeSVqv3IpAgzjEi4O1s7oKJ8GyDcdEXUAxKhEw4MCA65CJ64QDheUzDBTy2uaMbY2s6VMIkoDX4JbISd65Hw0CKGTGxQpkkvMMnbTeEIyIzPunbvt39BnVsdiPs8+A3gzYAwD2Z+OnzcCHz1+x8KQf3BziiOSflj0MeiEOMUmAmEXiRqLF6NVwdY6PGT0YgY8tf1+990Qy7vxBLp07HQY1K48nIeFoPW4NimZLHeGEL9gFF8d4mNunHlh/P3vTCTwKfimOtwJzff32IxoOW4ag0FfyA8ssPCH5dNAV46ZiVs+6OHblntSz5k7vIdD9Mzf80X/ODkEmTO5aUzgJVu27INrY3euVAIMLMaNHkxrbBdtPS118i8oFxMHff95XAhFuzg5oN2EdPNycsbh/Q/wS7RfZjPsGBBtktKwRAGo5i9NWXUSPP803FgpXAKXrqnf1BmvKbTGtDLPpcSyzYESemx4ygHPj/28wOjxbrz7GraBXePX+M4qkSYTKWSM2j5GxMQvPSNbeFiMUf8eM2mbSV8qxl32eiTPP4I6WmRL6Ufbp9wkHMW+jcUkHj21RIytm9C+L2LEiGNfV9n+dBJDZ8fEDGhsgobbMPdtQdo4BR3fnuKIwojZuGBkAmLZ4N46d9bGpS25Y+7SvJvwT3HSSUZuZK8oMKhtomzr61ogw8NF960cq62/aP/krxszcbFEmjgELboKZ+VVMIVYlOokOP/WwW45eI44pUVREH7UdvxalcnuJaol6HaXG9UzvY6hYIBMKZvE0+o7oKa5/9cvkQp9GpbF451nM+EYA2rxSfilrYjkV1wj+zf47TdooAUOup/FiW1YZYdDjzOV7WLf9lNQG24p+0Lsv3Myz1rhKmdxInzqpERO6+hg6Q5Pm78CEOdsiTbzIfkgg2K9jdSNeEQaLd5y8Kb8JLJWIjPH55XtNeLQtAREGmsiF0q1VJSNUg/qctgYW2BcVC1o3KKU7X+z3wdNw7D5xH3tP+aNLg9womS+F4XTjlhzEmj3mAbgGFXKhb/PSRlPh+yBYHHQG2xUzDRQoAQCiSlhbH/g8XGT9yORfJn96qfGnUsDS4Y2EM4B/81mnU00o/2+DV0n9/5RetaQ0btziA/A+dE0g/sz8X779GIpjz/EMnr0LdwNCBEGQP2uE0gsJ/CYuP4y2tQuiQ90iUFAOzPYPbVcBI+fvE06Nga3L4Y85ewT6z7ESim4acDB9FiiJOKhVWYPaApGA1+8Go3fz/FblZpUaegX5kdTVWVBh5y7fRfo0yeDLsshvJLqKCg7P757ERbhG9EzNtv84MFRq+A+fssxJQtQL+9UinORzpQ4QKOel9C8TOVrHtKxfEsHPX2Hbfm0SXTVnQGTeL9PfCkVamOSGeXOkEeRVk1rFMKhrrSh1y/f3Z/cZpYHYD7LPgJUZsAcA7I/IPzoDCoyUsNB5feuL/vSwRbslOzS/b30pBegy2VtIADN6JpE6edaU3rj/FJ0nb5Tavj6NyyBu7BhYuO00QsLfoFKBTGC2i3D+e49DpC5/Wvfagh6Yuek4lu46Jxt6oguYuWIwoM/sbXgQGAo3Fwc8Dg5D2bzpcfzqfYGs8v9JHtNx0gbcfRSMgplTYXjrSvht5Eo8CQlD1cKZMaxVJcO8UXf23K2HkgGj6kC7CeulRp4Ihxv+QZi05pAENpYMaISPn78IyaBc7zdOg4NnH6J8e332aTItT+tb2iCxpJetVsPKGVjpM/kIGCiwZiwt8J5cExlTmSM2eOyZmw8wbsUBUOqQwZH0Kd1QuWBmDJ6/AwHBL2WTyznl3PH/u072FjREx1pFMXLpXhy8eAf5MqZE/yZl0Wf2VjSpkFc2x8/D36BXg1IYv+ogkiV2wug2VaSsYu3BS0jh6oyRbasgc6okEtzpO3sbiAjJ4WWcBef4fINe4aTfc7x89wmeCePhzcfPIkVGu/YkDOcfvECLQsZ1p1pzQvhljW6bRXrJmg1tXxj9WxXQJWdaseMmmg/epdvNkhGV0KTKd33mM9eeomoXb7wI/654wINdnOJg+/TaKJBNO6BhTUnB2nX8099zI5g3exoUyZsBNSvkReZ0HjbXaarHeuJeCG48DUempE4o5qXN6M0s322/J5LBP3nBVzbDrHGlccOcPbMnShXKDKoPZEjjbhgHN3DzVx3EoAlrI+0QKvrWJLy0BAMnSmrhyftwjBMTbYqkhks8Y54U5Vp5DcfO+QiMm/Ja3ERz7GR3b1G3hJDXmZLMkWWcpUt09Gf3rINbD4Iwauk+ZEmdVMhM+R3fV6KeWM6krKMV8mXE1hM3ECP6L/KuvXn/0WiNZRkB1+WGZXPLfy3HrJb1WqnxD3rxWrhdTP9mKVRk+UJ43SQYvebzEFdvPZT7FvLiFe7eDzQLDBBBkjK5K7xSJQEdilxZUyOTl7vUH1sznoOb9RXe5nr11o7leQlNrlgyp9EzzLV3+e5zglKrXyanaItHxRgQ4XXvOXIVJ87fBstCFCeK5STZM6VEhRI5JJvKbKg1UwIsJGylg6iQxCnvZOnCWVC/eiEhcLVmoWHvMWTWcXSsnwuZ0yQyNOdvU6/JW3HqasR7pjY1rF/5XKnvV7dTnHHlMyUAoEDryeRPuD0z+szw95i8ReZ4+YhGuPMwBP2mb0eBrJ5S0z9z3QkhByTnClEFdPi7jo8g2+XxV+88kb95Ttbydxu/GdGj/4KbfkGiNNC7WSl8/foVfaZux5EL91A8d1pM7FFd+hw2bw+aVc0nwQYqB4zpUkWCX3tO+WDrkRvo06wUqpfIioEzduLIxXuaU0peg6l9akowgkZuBfLQHD4fgPHdSyBHBsslUUSujJjmLQEgok9GTd8sGWxLRjnKZr8Wl5p3yvKaGssIxvRtYBTQslZeRQTMyF71hLh0zExjzhSWd5EceNhkIha//75xHVs0sb280+36f0cCcDydm1fAyN71cfH6fbToMdvsneexJKnk8/8jxsBYk64zQCTFutndpasfDQD8HX3+yDXaj7XPgN4M2AMA9mfjH50BpQTgpn+Q1IbSUSZpHzeSinRLhhRuCAwNlw0sCXVoPI4/tCT+IxTV/6lxZpt1qdzQTlt/RMoLlONYz+riFE+i870blkKDssZSemSp9j4SkXVlNuzOo2AZS/Ro0WRTQTgro/jMPvD/33/4DC+PxMIRQPQBSxKGLtxlyIwrlLPcbJF4i/+y5ID8AMpGkBHvHg1Kyiaapkf8ptwY01rze49eoloXbzN5P9NAwdOQN2g5dDf2nTLfjCl9U85u5egquplsIhUYeCmfL4OgMphVnNCxmigp5M/sKfNCtm+iAoh8LZs3gzgB5Fegc3H13lO0qJwfs7yPi+M/Z/NJpE2eCH5PQhEndgzEjRVTaokZWCDnA5EUQ5qXx/QNx2Te/mhZCcOX7MbF248xu1cdTXnIM/7Pce1xOK4+fokkTnHQukhqbLnyBM/ffEA6N0e8fPsRT8LeI1aMaMiS1EkcRy9XBzOUCpEEdNzJx8DaUC3jRrJ/q4Lo2yK/Zkaex9AB6DXxMGas0Yahm5I6hr3+IPeJslqmxpKOPzoUtsgCzSDA/NUHZPOnlWVR91kwlxcSujgKQZmzUzyBi8aLFxvx48aW+sxov0SodTg6xDHoZP+jCwQgAZvdN5/Cy80RgWHvUC2bOw75PkP4+8+IGzM6Xr77iPRujrgX/BqujnEQ8OItamR3Rw4Lkoy2XgPnb8jE9UZ62LYey43upCG/iXqFNRh4YPh7LDntLxwpNbIn/6lM1Xz++s/ZLoE3rqlEUdEZ5VpExZTPX76gUbk8muso1zgG7kgCaLrG8hn59Onbe/HLL3CKFxvPw99Khp8Q/3M+AfLuZ0jpJn+fuuGPAXN3CBdKZAMAts75j7Sjc9H9j6UiuxgV27O8P8oWy2Z2KH9zxqzYj2xpkkmAu0AWTzwNCcdN/0B8/voViZzio3+TMsLP8H/V6Kh2GLUPL8M/oFWtbKhcLI1cCq9TId1TXxt/J2b1/1XKABRTJPrIzK8Yf7fnDKyLzGmSGD5TAgB0yPu1KIPpayI4A9iWfbgldBACPv7NcdGB5/rNenki/WuVygYGGhTpQaICFPI+Ra7wy9e/EO0XIEUSF/RuVhKDZu0W4j72zaAGy62IIAx8/gqJEsRD2Ov3SOzigBl9awlfAFULTl7xN3AZKGgFKgHweSCCgEECRWGAJQnVimdBk8p5wJIHxYgGnO99FTkzuCJXxiTInj5ynCisY+86dInZY8UgT6E86dC8TgkQdcWgof+jYExfvAebdp8VB7t0kazo0KSs4XvTTogYWLzusKBTGJhin6WLZJFAZImCmQWKz/WTaJq5Kw8IJwYJ9Vo3LIVEzo6iCsRgBVFZRC6RhJOBLM7t3JX75feLATxKCipjZOKG52KJwZ7DVxAzZgxUL5dHlH9Icqm3zjK41W/MKil5GNC5Jro0r6CJaNl/7BoqNB0jyK+V0zrj1t0nKFVvuEgnUvIwKvZ39BmVcdiPsc+AtRmwBwCszZD9+58+A9f8nspGkbC/uqVzClyURH/nfR5Kln5Qs3J4FBwmknq+D5+J85MrvQd+r18CqZMlEkm/VfsvSh1ftF9+gWdSF/RuVBoFMnuCgYUhC3aKo8ofoJaV80tN3tqDl8Vp52ZVbcyOdZ3iLegBkvkt3nUW247fQEZPNyEYPHL5Llj7zoz0gN/KYcXe8yBMls48Nxhkxi6VxwufPn2VDTWzbP2blsW8rafk719LZEfzyvkwYdUh2ZCTA4Bj4gZcYagdMO0Yxi8xJkFSj9G01nztHh807r/D7L5Q/u/XsumNPidT89bDd7Fk6w0cu/DIsDEqlscDjSplQu0y6RA/rn6Gav7WUzh06S7+7FQDg+bvRGr3hKKc0G2qNwpnTYULtx+hb+MyghLgfaV84h+LdosTzNrKrGnc8enzZ+TwSi4bqHlbTqFErrRI6BhPpBjbVCsopI/sy/dRsGgkzyTT8IKdUmdZrWhWeB++AqpMJE3oiLHtq0qwQW2PXr7D4lP34eYQG7FiRBeH8N3HL3BzjA2WpRAuHj92dLz/9BXxY0WXTWGuFM6okNlcT5hBgLsBLzB3/RVsOXwXLKWgpU6eADVKegkcP3PaxBYdNmv1/5lSJ8TWabWlT55v5tpL6D7eXMc+Z0Y3Yf5PoUGkqfVSMhBw884jIblUTHHsWXv5o7WSP30h0OmQ2f29t4KAX4AvX/6Se+gQOzqc4sTE0/D3IinKQACfiXefviB2jOhoVTg1Uia0nvG1dA3kD+j+xzKQUTsqZkk2zbQ/Bq1O3w+Vd6RFwVSIH9uc3CsqYzA4Ev5BUooU/OK1rLFl8qSTNZYOE9cn8pbM2Ki9jubJkEJzjaXiCkubiN7hOkcC15HL9olqS59GZUT+tPOkjahaJLMEEbgmkFSVXCstvykP/Mg1/axj+btB8kFyRUS1zICcAmtmdtMsXWEWmKgmIqK4nlF+lr9Hv1XKB+/DV+V3o1XVgnBPbD1r/7Ou+Wf3Q0d74aZreP/xiyAAFHnSi7ceoeOYjfKbqzYPtwSYN7ieIL0Mz6hfENqPWi/BfcXyZ0kpJHtqp5jO/spdFzGlV01kTZsUhOmTuZ/7h0YVc6NMPi/8MXcPAp6FiTQfmf+Hzt6N1+8+YnCbcsiZPjkWbD4j8n10zLs3KobqJbPK3oG/U9NWH8WaPZdFtk+RBzx7/SFGLtyHgMCXSJHUGf1blEFiZwcMnbMblC3MnDoJBrUpJ8oEil249Qh9p20Xh79j3SJoWDGXVfk+0/vi++AF+k09KoiFcd1LIJV75J4R/gZMnLdd5HOZbVdL4v7sZ+Df2p+pogcRXiumdtbk/piycCd6jlhhkCBcsem4SIFuWdhbArlRsb+jz6iMw36MfQaszYA9AGBthuzf/2tngM7TktP3Bf7NjGDXUunEOfg7TSlhIDqBNa3jOlYHpQajyvtkTQGA16J27Fkr3nnMfkENqM2UVZ5a27fuPBYZqGpl8wg8NipGhAQz/4T2j1txEHkyeCBr2mSis8uNf4/6JXHm1gPM3XIKsWMSBfCLbG7J08BNMNEBLJcgjHLg/J148eotJnaugV2nbwnR0og2laXOuGnFvFh/8DLC3rwX1vKJaw4jnYcr/ANDUat4NnEmmE2jnnga9++QU/U18XmgHBR1oMsXzKB7udyosWaUmaGoGM+z95SPQLyL5jTfJHATR4QGkRpapig1UDub5R/1+2zThP7zvpfOH1GDqjY+g6sPXESHmkWQWKXdzjZkf/d7+lx4KiJjVJVYufMmWtXMJrKTpvO6dNt1uLrEQ5VvmT5rfV+5/Qx7Tvmjza/Z8eBxOPh8RvUdsXauH/2eWaa9R6/i92HLfoiN3jQj/PnrX1h3IQAMaBB9wjKUtIkdxNkPe/cJi07eFzQKLYdHArQtmtawfvEZm3rIF9efhKNubg/NYNWPXvf/1ePvBrxEkoTxsfHA7Ug9k7zeH633V+bMklPxf3Vef8a49VjvTev65flefRRLt0UwwCtGIj/WxP+vGn/Xyf6f2CUeOjVg+cjPDQz+L8wr1/MNO84Is7+TY1wh9CNqwBQtoCbR7dexBvp1qoE+oyKCgssmd0Tib2UZkZmzv6PPyJzf3tY+A5GZAXsAIDKzZW8bqRngj/z6SwE44PNMsrE9y2aAs4Vsc6Q6B3DkTjBWnnsgurncYLcvlgbZk/8zxHQXbgegx/QtaF4pn4FwMLLjZ3tr2WK2OTi/PorniYBO6sH/TUn8WNPKjG/B3OngED+Obj0sAwRb915AvWoFzWqJeT5m9XtM3yxQYpYsLNpxRko2KhXMBMo5MgvDDFfN4tkwZd0RVC+SFd3qFpcsvd+T54IGuOUfJEzgVQplwdlbD4QbgVB/ZvgHNy+PfnO245LvI9QukV1KBnweBgnxY98mZQRpMXHNIWw/cQN1S+U09K0114RlzvM+hTL50yF3Rm0SSmZn2CZXhuQICXuLAllSSoYnMkZoKLNJpfOlQ84MxgR0cr+scDo0rZoZsweVg19AGOr02mJWyiH1qoPKoVm1rJpOM2uxiVyh5KRS6sLzMpPGe8AMLiUyLdnKnbdQJGdyQ4ZpzW4fCUI0q54F8eIYI0L4jE5deQGVi6ZBvqzmqAmt83AjS4efHAaEtXaolxMMeCjGPjfsu40mVTPrbnL57A2Yu10IJyv8BIUArXH+SL2/uj/TjDDXPtb4n/ILkWZE+xBmTL6Cxvk8MfXQHdwKDBcSUX7OTWupDG4G7oqbgeGYdeSufN+zTHp4uJijG5i9XL3LB5OWn8e1O8FImii+qIXkzmQc7COnxbwNV8B7TkRLqXwpMa57cbN2pvMT+PwNVmy/iXV7b0v/nz5/lXNUKppanpPCOZJHmr+B5HFEPLHchcHP8oVSybNuqnG+7cg9ZEiV0Ej6lOOjVCbJ50g6N3PNJYFJv3r7EY0rW37eeeyPlHeYzk2HpuWk/p/yb3b7PgN6BIDlCqbHyI6VDTw2XEPbj96AB0+/E9GRDX/OgDpI+n8YGfEjzwJLDeZuuIpsXonh+/AFOtTN+a8Nmv7Idf5bjlVLf47qUx/1qxVG4y7TpfyAZQPWyri0ruPv6PPfMl/2cfz3ZsAeAPjv3dN/zRUpDjq+Ke40zu+JEukiV9OmdzHcYI/dewtPw96jZHpX7Pd5hsb5UqJIWusERj9jgn5WAMCaBCDh3ztm/ArW6tNmr7uMLmMPGF0CHcY9s+saggR0ah4+fi7yOSR8Igv2jgMXQQ3ggKeh8nmZIlmFXOvImVuoWDKHONqv37xH9BjR8SQwFM3rlUCKZNqZ9p8xfz+7D5Kardx5UeCXxXKnlrpM1nwmSegA/ycv0LhyHmw5fF3goccu+qF4njS4fPuJwEAJ1aVKw7U7T1A8T1rsOemDpyGv4BAvFn6rmg/bj91Eek9X+NwPQrw4scTpZ60rSxrO3wzAr6WzI1u67yR9egoNyjVTAaB5jaxoNngXTl5+bDYVg9sWwsA2BQ3wUZJULtp5Bomc4sHN2VFKSegQs6aYzuPHz58FaszPiNYolzc9Dly8gwdPQ+GZNKGgKkhQqSAn6Hgt3XoDGVMnxPq9t5EimSM+ffpLiAbvPwqD/5MwJHKOi3sBL8Tpv+wbjFdvPqBMAU/sOeGPIrncceT8I3ildJbykbsPX8p3mw76iiSYs2McnL76BK1rZcPBcwHCBfHhwxc8C32DOuUyCCdFwezJ8OUrEBr2Dj73QzGobSGjAAHf7xFL9kidNIk9ezYshWnrjwoBZ6nc6czmjKU/41cekDrPAU3L6qJE1AcSIjtmxmapL/1RM80I7/MJwtrzAYgTMxoa5UuJU/dDcfNJGOrmSYEkjnEw7/g9IQDsUSY9rjx6ifUXHyGJU2z0LZ9RSh1mHb0rXAgJ4sbUDABwfhZvuYa2w79rV3Md2D+vngR2aAwQLNp8HT0mHDLjtFCjUEyvnSgjlqUMmXlClwuDxzCQ9WfPkkiUwLZadq51LF2idrxibgnjicQly13UNmf9FXm+Hge9RmLnOLjh91yeM447buzouOIbYngmWSJ24VaQwKZfhL1H0sTxJeCkNmb1yI5OIsWfYRMHN0H3VpV/Rlf/mT6Y/aSEnhbhXYvq+dG1YTHDtW4+dA3D5n1/dvlFs2r50K1h8f9Zp5fv9NOQ1xKo23nMD9VLeokMoKUSvf/Mw/P/4UIUsj4SxLLmn88v5Qe95/dE/hxpozSiv6PPKA3EfpB9BmyYAXsAwIZJsjcxn4GHoW8FysrMVWKH75k9pSXrrsft9ZH63TIZ3OB9+bEQdZXPlATeB+6gWG4PsJY9V4YkUi/o/yRcskAvX70XHXRmm+iQbD/qJ7DjoOdvkC29q6Eemizakw74yrnZ/5oLAWiSPyUKpLLutHJsR+8GI1H8WMjvmcjmDQfJAVuOXo3HIRF14XROmM1mPWxUjTJ9VTtvFFklLeOcbJ/xK1g3zuxXiyG7sOngHaOmzOgRLk69YBphrvNWHYC7m4tImBXJlwGrt5yAs1P8b8y+f8n/kwG7bNFs2LTnnMhHBTwJQSIXRyEKa1K7qK6kVFSv9e887orvE2w+fF1E0CkFlSKpi0g5PX/5RuJPzJS/CH8rNffOTnHF4WcZAOvlSeB0N+C5SEYlTeQIJ4c4wi/BtiROo/wknX2iIPj/+TKnwJ2HwQZyKOpS5/lGbmWNAJBz0LFeTpy7GYhz1wPNpqRlzWyY1KuUkeYzyx+W7T7Pknh5VqkgwVrWp6Hhwl1BHgqOzTFuHIS+eoskLo7yb3oPVxy5fA8pkzijbY1CoqZB43M0bvEZcZjo6N958AKO8WIJ9P9hYDg8kjjh/uOX8t4dv/RYlCtiRIsGJ4dY8m6SV4Ja1eQwePPuE9J4OMs6wONv3A2Rz5K5OkjfD56EiUNGsjBuZD98+iL/8jqYYSZ3Bp1AKioQebB4xxmcvO6P0e2rYsTiPahRLBs2Hr6CWsWzC5qEPCB1SuYQdAnlN0keWTKXF7pM2SiBgc1Hr6FP49LymSWjtFWPEcsFKvozTJ0RVoKTd569luBkzRzJZS18/uYjWhdOA65dO288Re4ULuhc0gv3QyLWsmjRgN5lMyDkzUfMO+6Hj5+/SvCERIHdSqc3Km8iCztLR9TOtJpbgs/hqPmnMWLeKavriroBnw3Kiy7afM2maSEyaeWYqkiWOELD3JJpkZ2ydnzV2KpIoPoNYX35uMVnQQnXgEDKt8ZD3DgxkCdzElzyeYYX4e/wC36R54ioEtahM6jFEqTHwa9RrmAqI0QA9dC7DF4s+uY/y/QIAE3757u577Qv9p66jZv3g0DdexrJ5QpnT4WmVfIidXLbf4N4rFafDIKQn6V2mexCLqeuobd2zc9CX2PHsZs4dP4u7gSEiCOkHmOdsjmQKU0SCZZaMt6XtiPXybpramTEb1gxgvSWQdoeE7fg7I3vgSAixOYOrCuBVi3jO8X1esuR6zh+0Q/3n4RKgIvIGhLqlcidFhxnyqQuNv+e610L+yUHwK6Tt+Rfzg/PUzZ/egxpWz5Sc8tx7z55C7M3nBQ+AfZD/gBKB3ql0E5W8Jgj5wOw77S/rJ1dGn4nLta6V9yHjOpUCUU0ytGs3XvuFZgkmLN8v7wfdasWxLj+jQyyouQUWO59DMs2HJXvSRTYrUVFVC6dy4D+ue33VIJrb968x4ppnZE8qYtBxtLJIS4W/dlBShC535g4b4fwEzStXQzMuhOlSCWDDgMXIiz8DVZN7yptg0LChMzw/sNnhs9IHthlyGKkTuGGRX+2R7y4sYzOM398O1CZgwmOP+dux4wlezD09zpo36SsYRr4O3X2yj0hed28+5xBlYAEgOt3nEECx7iYPryFlPex7VWfh5i2aDe27rsgPAG921UzI8iNTJ9q4kUGoOtWKYgh3WuD8o12s8/APz0D9gDAPz3j/5HzHfZ9hl03AhEvVgQBlylElXWvS8/4I7u7MzImdcTGS4/QrGAqOH0FRi04jbIFU+Ly7WBULpIGG/bfhkcSR3E63ryLIA/ySuEMdzcHkaY7eyMQfo9eCiRagcILuuDsA+T1TCjkX9uvPUGhNIlx/G4w4sWKgc4lvJBaY1PKH9cpB31FHo77GZYMUEd8/gk/CWj0K59R9w5x40JyOp+Hz+Dm7IAudYoJ3Dqqxo3u0QuPULf3VnGstIyb3m3TaouTdOrKE9GWN207vV8Zs4xXZMdEqTQ6/pQVs1vUZ4D3hpl9Ei9G1rjRG9GpqJHzH9k+/u72hO7TOSyOcB8BAAAgAElEQVSe2wN5s1gPfNFRvX43RJy5GDGorBEDWb0SG4JVpuMl5wSte90Soimf0yu5yEUOalZeUA5f//oqaJWOEzcIRwRVO1iaMnfLSUzuWhNDF+4WBEQLC6RzZIbuMGBBlNnfteZYnRF+8fajOPyUpaTDz0AjHXyuN73KZsDWa09w8eELIaLsUjKdZPoXnPRDwnix0LpIGiw86ScklnVzp8DaCwFCYmnKA3D2+lNU6EBZre/rBjOGS0dUEmfZkvPP8asDi8r1WAsa6D1btihVaAUs2N/KMVVQv8L3NZfrMwOcAUHh6NYoj+GUx++FgP81yZdSsxxCa2zcmBPh1HHAwh/idjDt2xIBoNKWvxULNp0W9nfOq57RIWxZIz/a1CpoVXWDfS7cfAar91wyOOla/dKxpFQdnWFLRoLIKauOYvdJHwl4WjIGOP9oVwEeSfQdFTro7UauF6Z8U6PkXuEcEVKsB8/dQe8p24zOybr/Qa3Kym+QqbFMYMT8vSB3iyXjXFYsnBE9m5ZEQqfIE4JSncf74DXM2XAKYa/fmZ2K/U/oXk2kAImIihUzutVgAJUBek7eana/GKwY2Oq7Y2pt3eYcjF60XxBnWveKXDTju1eTQLCtpich26VFRYzr3xAvw9+KE24aJCW5MglPG1QvLGMZPnUjRk7bhF8rF8CskS1FsrT/uNWGYRzd8IfU07fpM9ew5lIxZeX0LoIyVEjzShbMjOVTO8E9iQu27buAmm0mGtj548WJLc7/0g1HBXkzqGstOS+dc8UU5n4GJBp2miYSh2piVgYG2H7U9E1m8q59OlTDknVHMHdsG+ELYOB/ysJdGDnN26wt1QFmjWolJNOR6ZO8TJ0GLjKTXuzRpgpG9q6nWYJp6720t7PPQFRmwB4AiMqs/Y8fw00apbi2XH0iNaqN8lKOxXhSFpzwE5brBnlTwCfwFR6+eIs+5TLg5u1gLNh0VTI+dApSJHWCa8K4Qj5GRyEw5A2eh72XLOOz52+l5p01p2euPpW6z1qlI+C/dP4P3H6GylmSyVjuBr9G/FgxcP/5G8SKHg0tCqfSRANQKm7OMT8kc4qDL3/9hYDQtwK1pjxTxczJZKP9dxk3gsyQLt9+04hh3tL58mdNJnW9hNkOnnkcYxcZZyzTe7pg2/TaSKshgcY5nLfxClbuuGWo4WXWlsRsdDbj2sg8HvLyHVbvuoWN++/g/I1Aybaxtnto+8JoXzeHVaZjZnoJNV+75zYu3AwUdEe2dK7oWD8nmlTJbPM4lHnipuOW33NsO3oP+888gI9fqGSTaaxRzpXJDfXKZ0T1kmmNMou23FeS1zH7yMAM+6TDWrpASvzRvrBRzTQzpay9nr76ohmBny3niUobjmVAm4Lo0zyfxTnnc3bhZpAEIQ6dC8BV32ADlJv3P2cGN4GXlivkKfMVGQsIeoXFm6+BkpPurg66h7LuvPekI/A+4Cv3W210PrdMrSWBAFNjgK1igUyi+tFtircwy7MW083FEckSOiJunJioXzoX+szehuGtKkkWim2mrDsq0nMTVh0Uec4JnaprzpHeJiwyc6DVVp0Rfhr2DuP33cb7T1+E2I9r0+4bT+HqGBudS6bDtEN3EPL6A5IliIMhlbNg/cUAHLr9DJndE4Duj++zV6idy0Pm7fzDF4IYKJwmkQQHFFvgfRXtR0YESxRj8IhICsKHf+25xWze1W2VdSWx83f4vt5xLEOqXSY9nr14i00H7piVBfA52DGjtq6UKM+756Q/anbfZDQmU+JStiPBH9eaeuUzCAcAjb83s4/dlfW9Yd6UwvdCBYgVZx+gVHo3pNJ4hun8b95zHj1HLI8y07/eM8HsJ0nCXEwIOJX2l24/xoAZO0VGzlZrWiWPwN+1HOCIeQnBgOk7JENvi5Etf3rf2sK9Ymqcz6MX72HQrF0GRIItfbq6OGBslypGUn7q4xRJPQYq1EY0wuwBdZDNK5lm9l9L+o/HE/2ybu9lTFx+2GIQxXTstgZA1Mf5PXou83HrfpAtU2Fow3n+s0d1JNEgjGOAf9CsnYIAMTVbAwAMSqzefQkz1h63OAfcwxD59jzsrU0ogy9fvmLygp1ClEdHtk+H6uJ4D5qwFtkypsTSyR0xc+kecewp9zekW23cDwjG1EW75FIom7d0UkfJwrfpOx8bd54Rsr3UKVzRadAig9OcLnVSzBzRErOYcd/znfBReYdYskX0ADmL6NiP6ddA+u8/do0EBhRkFREBTbrOAOH6fPdYa//78GVG03po3RAUz58Rigwfv1Q+43pAyUPlmKa/FkPhPOnRYcBCQx91qhTAnNGtRR53zdaT8h2z9CzvImJhw84z2LL3vGFMsWPFsLlPSrG27TdfAhvlimVHp9/KgVKFY2dtkf71VAoi9TDaG9tnIJIzYA8ARHLC7M2B8PefMOXgHclSpXGNjzaqjSnn5803+D+hrJWzJsOeG4EokDqhgeDqZ8zhxAO+UlNbI0dynH8QCjfHOMiQ1BE7rj0Vjfc2RdNoKgKQffvYvRAUS5tYMv4MJFBFgMf8XSoChESzrm/MgtOgAxUZ40aYMoDUiq/1+2Zx7NRmSv6nfMc63t8nHMS8jdqSZmO7FUevZvmsDuWm33M06LtNiNxMTcuJULcJev5WoObzNlzVrSVmjePk3qURO5axtJ/WwHhNJAAbOvuEBIusGR1m1ihTus+W/s9ce4qqXbw1HXoGLCjJR1kmbqAp2zhw+jFrQ/jp36th3qadc35I5vfH7BM2PWcsAWhUORMGtimENMkT/LSxPg15g8b9t0sQRc/UxJZKG84ryQ3TuCfE7E0nROrT1dkBzSrlQ5VCmTF1/VGQD6Fz7aKCDuherwQqF8yM8asOYNuJGxIk4EY4VswYmNnjVyGr/N73X9hz5Ao6Dlz00x3CHJk8sXpmV4Gf0gjdH7/PB34hbxAj+i9CUsoAqciWRvtFnh8GTj98/mJwZill2LJQapx7ECpr0dUnYbjxJKLUiNBrNQKAjkXXcQfBIIDatk6thQypE8o6ofW+qtsq64pSX8z1peXQ3ULOpzaS603vXxZO35Qh9FQrhjP40LKAJvxaT7nEdAx6zwqRFDMP38Wbj5+RJrEDgl+/x8u3n+ASL5agy649DkPxdK4Gfhlm75ZtPIYew5eZZe9+xkNOxvDhPetqOuvHLvmJ869A/W09n54TzON9/J+h6/hNIukYGdNi1Oezt+XwNYxbesgiikDvPAwCzOz/K9JpwNeZ7e40dqPZoWp4P53hftO3W83+M4hJslYiHqyhE7TGmil1EkzrU0tKtyxZVIMh6j7V6Ab15+SJaTtiHR49i3iP1UaUQpPK3xEuWmMkqSvlDFmaERWzhApQ16r371QDf/xeB2cu30OVZmPRvF5JdGhaFi16zBHYP6H6hL4vXHvI4DAzaDB+YGOR3R08cT2eBL2Q0oGt+85LACFjWnd0H7ZMSgaK5suApeuPYFDX2jhw4nqEc/2NRPPR01A06jINLNNRsvUMNJCMj+dWkFUnzvuieJ0/kMzNGUO6/yqZ/BIFM8EzuaugDdSoHDrVA8evFRk/paSAqK/6Hafi1t3Hcm6O9fLNB9Injdezfk53cc7VCIL61Qph6rBmUnL02++z5DeE88E1IDJ9KogGjl/hGFACFUROzB/XRpeoOSr33n6MfQZsmQF7AMCWWbK3MZqBY3dDBNKfOZmTZGQc4xhL1SgZMG6Ema1htt20hvVHppQ/2qN33xK9d2q5H77zDLVzevw0gsEfGZv6WG5c9p7yF413ZraiYg0rZcLcweVAVmwSaKmNNdck0CqUw92sa27UmQXUKy1QmOgtyQwRttt4wA4hbdOywjmTY/PkmmZwbt4f1i92GLlPl9tA6Y/XsGd2HTCYYMnuPHyBjqP2G9U82zqftkDrycDcbsQ+yT5qmZpgzRblBlvHFtl2WtBt9nHxVhB6/HkYxy9ZhslqnY8ogEm9S6FuuQw/XD/Le08COT7zeqZ3Ddzwjly6FyTYZAlA+Nv3WLXvIhb2ayAZtukbjmHHqZuY2r22oANevn4npIxJEzqiReX8eBD0Ao3K5pbPTN/DtdtOouvQpcIE/7NNawNHR54Z6jcfvojEX56ULgLn//zlL1TJlgyu8WNj1fmHCH/3SYj+6uVJgYKpv/OXkETQ+9IjfPryF/J5uqB5odSGgCbfy5q/bzYikCQCaNOUmli720dKrGh8Zrl+XPENBpEtauv5W16M7VbCcL8ZrKnQYb1Rhp7Eowx6qdFFdMz6Tz2KySsuGPWnlB+YSkiy0SWfINTothlEhahNCwGgdW8YAFhyyl8CJq/ef5bAbf5ULjjl91w25h+/fEVRr8QolzGJQHfnrjyAgePX/C3OP8e3ZGIHMINoalF11JV+TIny+Ln/k1B0GLMxUmgCpT9T5n1+fvSin2jVK3X+UXkXKhTKgOEdKpqVLOhJAJLdf8GQ+hKc6zLOG9fvfec+0ar9V+RcJyw7FCXnX7mmljUKoHP9ohbXtJ8xH3oBAAZEuoz31rwGlhKULZBed/qJohg4Y6cmoaKt9yyVe0KZ90QJzMshjp71Qal6w6UrBb3k9/CZOPDVy+XFo8BQw/dKFl3tGJuOgdnwiiVzIiQ0HMumdBJZVWbQmWV/9ead1Lq3blgazXvMlu8UZ59Z8IpNRsu7qoxj1eYTaNp9ptHYlM8yeSWHe1IXEMFAJAD5CejsK2tw7Fgx0WvkCqnxV6/LSpkBj187qxuypPeQcgQlANC2URlMGtJUOAnIn8Sxq511cgHU6zAFd+4HYvP8nqhWLo+hdMFan1QKGT7VG8OnbBTuBK4fDx4HY8C4tTh90VfKDhhosJt9Bv7pGbAHAP7pGf8/fj5uxuYf94NTnBh49+kLWhRKLRtYxVhff/WxecSb33Mj+yTsvUD7epfLKHX7DCZ4JowntbEMFhD+uvLsQzx++Q5F0iYSWH5SpzjyI05CwbUXHuLM/VA5N9vz2BdvP0l5wapzD0Vaq1XhNMjr6WKktR03ZnQ0zp9SNtlBr95jwfH7Ui4QPdovBmkunoP1ttyon/UPFYZ1jqF5wdSGTQTPceB2EIp7uQqngZ49D3snLNpzN1z5oTtOqDWhve1H7jXLzrEcYvHwSmY143qbdPVA+jTPj9FdzTex6jYb9/sK0ZiecWzT+pY2SDuxHYMey7bfQOfRBywyiKv7JMKBWXot42Zwx7F7aD9inwHmH5UJHdWlGHjNejxWlDmr0tnbzElRzqV2WkmAV73bJjOnKirjiuwxpggAzs+6vT7oPObAD5Ui0FmcOaAsmlfPGmlpN/U10MnTQqqo2/Bez+hf1gyVQQf/3pMQ4dWgwkH7GkXQ4c/1aFoxrxD/9Zm1FRduPwLZEEn4V7FARjjEjY2MKd1EdlLL/u5sMM9pKSOsHhMJtwihJTlVz7ZV0bVFRV3It6XnwvfBC1Tr4i3lUYqRHZ8Z+KYDdxqe4Sl9SqNT/VyCVCFiRW1LRlSS8hvFhs46YQgcKJ91bpBLEDR03NQmDOXdNhl9pufMW1uLlDFa4ZczOhd/B6iiQNRX/TzfOVh4ryfN32lUfxzZ98taezoFWxb2luyi2uiw9Zm6DXT6tIzIDwUmTsUSraw2iezGdq1ikBZ89+GToAkOW8gAs9adMGyWG5hyDRAKP29QPbg4RSBhKLtKJIElmDv7ozOnN0b2QwJSlhfky2LMf7N690WMX3rI7PIVR3TvKR+z77WcdJY5dBqz0SLigSSKNJLi6RnRCvMG1QXPr2XWAjaJnOOjdc0CKFcwA56FvkKH0RvNuAFIwDd3UB1k8DRWseD5pq0+hsVbjd87fm7pGH7P+zh55RGs2nVR91kiD0HL6vmFNJFz7n3QHOlHclsGJ1gaYGpqJ5s1+qzJV9vKTccl4007un6oEAkTRr//+DX81n0Wnj2PKG9J6Z4ID598RwdSGrNby0oYMS3C4aUVyOkl9f6sl2/QaSqu+QQYoPknzt1G8brDJPu9b9VApHBPZIDKq7P6yzceQ/Oesw1DnD+uLViLrzj7yhr8+u17NOw8DXuOXBXSvmnDmsu46dAzWFC7Un4hEGTGXx18UIIcDIz1HL4cc1buR6lCmbFxXg8Z27rtp9Cw83SwpGHd7O6iqPT7sGWYv/qgOPWrpnfR7ZPrvtKWZH+uiRxlDogYG9GrHmqUzwu+61Qtior0oLU1y/69fQb0ZsAeALA/G1ZngBsu1qkSmsr/qGFNyqBcHs74NZdxzTxr/y8FvJT6VzrXZGamxY8VXRADR++EIHWi+Mji7oTt155KMIAOfp/yGRH86gNmHrkrJQaEvf6Fv+AQO4YwY7s6xpHaWZ/AcMMiSdbsmNGiSXkBAwUT9vngzccvaF8sDTIkccLUg77wCXolMFw68+ncHNG+WFpM2HcbRCkonzOLVD9vCpTNkMRAEKjoczPIwP5IFhgY/l7IvF69/yS1vSTx0jJqbetJvFmdbJMGdFpL5E1hVj9Lh235qCqoU848ixD84p04YZRi0zMyzXdt9J1d2LSdHsxY3c60DzqjS7ddl8y/ad23pevWC0awvxU7bkp/5B34EbNWp6zFUK4+n9rB0XLAfmRskTlW7Tz/zPnhGPhMUZOdZJuRccjU46eyhylSRf29JdRK/7nbBcYf8vI1sqZJBheneFi7/xJu3A8URzlr6qRoUj4vHgW/RK3i2cwy/abz+E9kg3nO1TO6oF5VyxkcbkIXrjmE/uPWIH7c2LLRJWO2Z/LIy5ZqEQCSSI9zq5QF8O+5g8uLsoApssUUdcMSpTbD9mDd3ttGU2gaJFC+vOzzTMhIKeunmB6qQy/7rxxHLpHt02uL4outdsj3GS48eCHlX+ncIhxBOhesaWY20FajE8CMn+LM2HKcmqhM3X7rkRsYNm+PpmOfO5MHhrevKGz1NL2ssylkWwsur5yTmfNBrcuhVD4v+a3UktVTZ4C5VizackZqybUsaWInDGtfAXkzp8D5GwHoMGaDxey7FmmfnsPLcfD6B8zciUdB34NWJBQk87+7a4Q6CY3OLwn/OJ9aRmg/0QdpPRJjw/4rQoxnySg9SGSFqVkLhjAYM6RdeQOZ4P4zvkJcaGoebgkwb3A9JEv8/RrYhg5dnynbcPzyfbNjFESEXnnCun2XMW7JQc35p5PI+16+YARai6Um3f7cjIsaBImmASX1QNR18nSmW9Yvafia79KwyRsN8qjrZnWTbDpt0+5zqNN+soEDgKgBJYuudo57DF8umXQaCfuGdPsVJy74CqpAcezpAHcZskSy9VQf2r28H/Yfu24I4Cm18WTmb9ZjtpQO0JSAAhUGmnSbIYgCpVTg3JV7qNJ8PJ6/eAUS+43p21DKE8o1Hg2fu49Rp3IBLJ5IBYHYOHTyhiANqJSkZPVfvX6HCk3H4Mylu3KNWxb0koB43zGrMX3xbijlXu5uznKeE+dvg2vCtsW9dfv89OkzqraYIMETWvO6JdCgeiEUzZdRAtcsVyK/AEkME7no8+pYfNDtX9pnIAozYA8ARGHS/tcOYVZ88an7iBszhtRfPn75Hl6u8YWUig66qSkM/WTh718hk+Fr9sGMP53pB6FvBM7JAABJnLqU8MKUQ3cE1p/VPQGKpk2MJaf94RIvpmhjn/EPFV1tno/EgixBoKyWopMd+vajkPvFjhFN0ACsv6UKgTNJaoqkkfHHiRkdeVO6iCQhNbfLZkwi2X6WKqRP4ogSXq5yTpY0CFv31Qi2boVQ0PvyI+EYYFBALwBgqWY+Ks8Ns3DcoNNBVZup9J/6Oy0HwfTcrBeuXOw7qZjp99ay3Kaa41F1/nlePQSAXr1xVOaRxygkaabH2xLsUEOctSDYUR1TZI4j4eOGP2uA0Gzaz54f9ml6jsiMT0+mUt2HHmqFbYgAWLH3PFpWKYC8GVNgxJK96NWwtEBYWR6QK11y3Uy/6Tij4vzTIezVrhqu3X5oszygXkbYdDzcZDbrMQuFcqeTDWPPESuMeAPU7RksmLVsnzDYzxzZwkyOk3D90m2MHV0SpD559hoMTqmdaq1n1TRbT5LP6l03geuG2rR4Gvi9lnSpVgDAGg+Jcq7ISAlqPY9RyfwrNcyE9E6ab1xaZemZV8s9Ku0of8fad63MOjPDU/vUNCKJY7lRr8lbceqqMVpAHQCg1B+l8rSY7wkpHte1Korn/r5+k3uA2X21MfAwtVdNySwSIdB+9AaQTd7UmClnvXzGVBFZbL1afvVxWk7sqIX7xSk3tWzpkiFVsoTYdvS7Uy9OVfPSqFcup1Hzm35BaD9qvbzvpmY6l3qIA/VxhbKnwp+/VxeJUcX4W8VACAMiWkbHeVTnykYM/3rBDfUcq/uyVP9vyTG3VPKhdd8tKS80qJBL5ljL1HX2dMS7t66M9GmS4XnoKyxYc0icap6PGXE63HSmP3z8jHGztgqL/eQhv6FLiwo4eeGOIQDQpHYxzBjRQhBDSgCA75n3vB7CBaCgDpR370XYG4yZuQV0utVGx5uqRHS2yU9w7qqfEBIqZStKtp/XoPAH8NwVS2TH5AW7cPXWA5B0jwGEdo3LYMmGo0K+RyNiYVjPusK4r1wLP2cWv0OTsthz9BpmLIlQFmBAg9wIDHKMn02lpvdSFkCywxt3HmPWsj349OkLkidNaGDx1+rzwIkbUi5AwkOuVVRPaFG3hAQWdh+5inkr96N8iRx2HgBLC6/9u79lBuwBgL9lWv97nZI8j050wIsIaP7TsPf4rUAqs/p/Xvnum4FYfyEAXm4ORgGAsXt94Bv0Cm6OsWWCcqd0we4bgUib2AEeLnFx9E6w1HfSgb/+NFz6SJfEET1KpxdSLepls362aFpXyfYzAECdbY5jv08Q1pwPEElASvmtPPdAgg2E/FfOkhQT9t9GNvcEeP/pKy4GvECZDG7CH0C2bjJyq43jrpgpqQQQHGLHRO9yGaQ0YNL+2wj/FrQgg/fvpdMjsUq/2hbys8g+GdzYX7kdbAbvtgSbn7bqomh56xklBckdkDOjOWxROUarJljdn6kTwfbkHHgR/j6ylwitYISPfyhq/75ZHJqfZXqkY9aCHTy/Gg79T5MAKmR9Q9oVFvk2GqH2DfpuN6oD/1nzFBliRvU59WQq1W0sPbck+Os2lcz/oXCiM96wlJD8RRaNEBXnn5n48QMaI0/2NPit+0xhm7bFKpTIIbWolLmyZMycUcaKBFDcyA4ct0YXAaAEC969+6jZhqiY5oMj2Li1TH3/tJx10/cgsgGAE5cfo2zbdVYZ/U1VBcg1QYlCIqRMjWik8b+XsKooYnpcVJx/3uuJg5uK5Gm7/guEwdxWU8uKKcfo1XoTKj/h92oolss40KqXta1aPDP+aFtB0C7nbgRIvfyHT+bIp+olsmBwm/JGc6XloNK57teijLw/ehlsXkOfZqXQsOJ3NBizyR3HbNQ8t3LNamZ/fsbM/ZDZu7HrhDmHCrOcX75+NcpoUxJwfLdqZjJ68zedxqx1J8xuh9ZcMqDAc1oy0ww9g70nr9zHwJm78Pa9ufSuVsCG72u/aTs06/HV90w9DktzqMX1wGNZ1/7n8sNYs+eS2SXRWez9WynUL5/LaD08e/2hLlpjQMuyqFsuh+b0MMioZro3bZQvR1pxiifN227GpfHbr8VBqD+z1eraeCULz/lSoPnkAFCQTgdPXEfttpOM+suZ2VOeneu3A2QIZOJv06C0wP25DipWOG8GnDwfgVBSsvUMILBMYefB7/PF4ALXZGbU1Va1bG4cPnUTr99835+w7IElAX9Mopzq98/5G0C0AGUSFaPTTig/VQAUy5k5Fe74PzVqp9cnx+SayEnUDkyN69HiSR1QosD3ZJmt65G9nX0GfmQG7AGAH5m9/8Fj6SwT4p/cJS4yJzWGvSnTccb/ORaf9Ecih1iSvXf6Fn0fsOUagsLfCwN2rZzJpYyATr5agZjBgIGVMmHeccoIPhf5q+rZk2P4zhuSqe9c0gspE8bH+L0+giDoUSY9iDSYc+ye1O3n9HAWNn+ei5B9qhDUyeUBanM7xokpx1GWi5/xu4O3n2HN+YcydNZfUV6KpQtEJrg6xEa7ommRyCE2Bm29JhwETfJ7YvfNpxIAUYIPPJbZzy5j94vEnzVTHDo6lROWnDOD3lo7Pk/mJELOpSXDZks2m8dvm1YbDATombUggppE8EcCH1rBCFszhzVKeWF0l2JIl9JF7tfWw/fQbsRe3SCEnmqBLYiJOYPKifSdYqzhPX8zEAfOPATnnMayh61H7lpkYCdhY9kCntZusXzv6e6EbF6uyJQmoVEGixumMQvPYNicCEikJaPTVbO0F5zixxbJRJIFWjNr5RJax+sxvavb2hJ44ryGvXmPBPHjRImLgMev3nLCSIrK2vUyAzZrdCvZgB07d9tAfmXtOH6vSFdReUDPKOVFWSsiC1ZO6wzW11699RDTh7dA/HgRwVC1MVjQoudsg9a2aV2opXIV0xILokTKt19v1L9pyQ0DANW6euPc9e/kbDxADwGgxQFADoI146rB+Vtwl/wEpmoErPcvlTcF6vbeahbY45q4cWINi6gk03mKCr+D+l6T1EypSbblXtO52L1iAArm8jI0ZzBw7OIDIGzb1PSyw9fuPBXEgGmWm9D2asWziEqEXp9a9fdacHN1O0v9JU3kiLmD6iJlUhfD8C1lr43fZwcpwyGcPjKqB1Q8YG06kQFqswSb16pn15MdVPepcC/EihkdQaGvLZIfsu3YLlVB8kS1EeHRduQ6kWI0tY71iqBNrYJmn1sKTugRADL733bkek3ugzyZPDCpZw0JjKpNj3iR1zK7P8l1U+o+2lwrj565hdkr9uHgiRsgVJ2OdtPaRYUIkOUxhMmPnb0VdN757rRvUk5q65V1i04xy27OX72H+ePbGZRQtu+/iPYDFhhxndCh/nPeduFA4ZYtAnIAACAASURBVLvUuFbRCBTBeV8MGLcGmdJ5YGy/hvBIllDk8aYu3IXM6TzwW53iqFQyJ/qNXY2vf32Vuv4kiSPKaVjK0GvUCvgHBKNCyRyyHqdPnRSjpm+Wmn/W6ndtWRHVyuXG9v2XMGbmZjwOfCGOP0sTkrk6S7BA4Svg9TWrWwIkjZ2yYKc8L/y7R5sqCHz2Ej1HLsepC3cEWdCpeQUcPX3Lpj45ZzSOadmGo6JwQMe/VsX8MgepPFxtWYLsbewz8FNnwB4A+KnTae+MM0DdatbK02H/raAnCqdJjOP3QrDk1H18/QtIFD+WkABG+wWYceQunrx8JxrPYe8/IUsyJzTK54nJB30lM18zR3JxBDZdeiT/dizuJfwCy874S11/4/yeoq89/dBdYYlmAKBSlmSCGOD3JOtrXiiCrI8boX6bryL49QdkSOKInmVJHPgAR3yDUTqDGxLEiyXniRc7BpoVSCXM3XeevZIxEgHAsWX3cBZ5LhIdsv6UJQ6RcciK5vLApF4lRVPeGvO83tM0vV8ZdKhnDJ1U2rIul5t5U7lAdV/W5LdYb8+6e0vBDKX+n9feZ/IRMGAQFdMiD9PSDDfte3DbQhjYpqBRFoz3d+qqC+g18bDmUMhmvm16bYG5q01LU920g71z6qJ0fv3NFNvbcj9tIV+0No/WCAt5vJYEIjd8DFC0GaYfJFHObUnWTWt8toxJr07c2vXa+r21rJZWP4SZzhzVUqD5NIUt2tZzsm6TZFSWjDWoTbvNRKZ0ydG7fTV0+2Mpmv1aHLUqmstwMqvVus885M6aCn07VBfYqKlZCgCYllhoPdumKAxyhhRpthJ+j4wz82vHV8OvZY2dIb5jYxadwZCZxrXkaoSMVjC0XKFUWDm6iiiGcF1pO3yPGU+IpbIm0zn4GfdaXQdty/3Wqv+3VIOtlekluV638Ztx+4GxKgPJ3Kb3YVDWwWJdt5YjrKU336hSbvzeOAJREdk6cWaiRy7cL7wCf4fpsfNbCjxowdlJvMgyibM3IgL4P2r5s6QUJ5voBrXxXrUbucGMAJBt9Jz5qBAAkjCQx5ka9z08T+l8EWuUYnwXRy7Yp0kAyLKpuYPqIa3Hd2WRH50f+/H2GbDPwH9rBuwBgP/W/fxXXA1/mKgGcO1JmBAUsWb+wzdSwM9f/0IW9wToWcZ4Y3niXohA7um0Swb+K4QEkAR9/DdGtGiSnVfI+Vjrz0CAoqvNc/B7npuQx+i/RMhDkV+AKAHW/6848wA8D1nE6Qwx68SsLXkEepTNIHNHmD+VDmJE+0XGwaw/zT1BXNGcJmJAMQUBYEk/Xn1DSMw1rR9rmiNYmaNSS24p+88+tQi6TB+Kga0LYlhHfafFWhBBXf9PmUMqBejJDVp7IE3lw2ypIyf6YHq/smbqBzyXVn20MgYt5AMDGAwYzFhjDrtUjtMLHJhemx6ZmrrdjwYAhCRr7ikzxnb1OSyR+dnK1RAZZ8yWMXF8tiAArD0vlr5nzXyLHrNBjWtbjLWt88a1QdYMEWzmzGapyaus9aGQXmXPaDkwRI3rGq0moFe7qnBLlABb9p3HnNGt4ZLAXKOcOtVjZ23F+AGNDFku03FYCgCsHFMFXGdoEvCcegQTl32HrfJzdTCLbdhfh5F7Ze1VG4OMk3uXMgqyBQS9ksw+1xnF+LxtnlILFQqnknOaykCSk4DZfdb60/QCZexnz+y6hnY/+15PH9HCiL0/ssEeLbSHJadV7RwSoXT+ZgCGztljJulnmnm21Kce5Dz4xWtsPnwdL1+9Q+6MHiiWK7VBps9Sf3XK5sDAVmXNploPpWDtnbD2fda0SUVBgCSGpmYpo29apqAca4ko0dpYTL8f2rY8SG5oanrlE6ZlEMpxWgEZ5TtTZQblc0tBGhIfEjGhqDnYcozeeSI7J/b29hmwz8B/dwbsAYD/7r39/3plzN7PPe4ndfs0Mv+ndYuPw7eD8WtuD9FsVhsd7bnH7uHK45dSMlA3twfOP3ghmfZUieKhfKakWHcxQKD8aRI5SFaf0P1bga+Q2CEWmhTwxK7rgfAJChfofrVs7th05TFC33xErG8yVp++fkV+z4RI7hIPu64/lQAC0QMtC6dGereIGl5FhvDRywiG68TxYwuioEQ6V1x69AJLT/sLGoCKAh2KpUXMX8xZtrUmvnHlTJjevyyc4n/PLujV3lq6cZay/zzOmnQf22hl9tTnvHnvOap03ghu9rVMkaJL4BAbjQfswL5T5tJXzEB7pXTG3YcvLTL4m+qRW6sjJzx9y9SayGXy/Cjj1II8K98VzpkcmyfXlCykYi9ffUCDvtuw//QD3Wk3hTfrNbTlfv5oAMAWmT1qv88dXM6obEA95rDXH9By6G4zWUl1m8g464R7U5bOFr6GqMi+2bKQ0XFu1WuuQCttMVPnn8cwcNCk6wyb6//VOtOWzkkCqpptJgqR1tlL9zC8Vz0z2S1bxqy00QsAmEpE6jnaSjkLAzeLNl9HjwmHNN9ROu4MKJQrmOob4/gnCSjMWW9M9KYOFmkRUw5tXxj9WxUwCiTooXwscUQo1x+Ve23q/L999wHdhy0TZQZbTQvt4fsgGO1GrRfH29TotOVI747jl/ywcPMZUN7O1Oj8t6pZAG1rFzLMj6U+9Rx2S9dgqT89x5qBnLV7L2HCskMW1QBsnTu2I6ncjL61QTi7llkiH+RckjfA1KxJ5tk6Pq1SCOVYvWy+Hpu/Hskj+9MjALR0j/Q4AywRAJoqStg6D/Z29hmwz8D/zgzYAwD/O/f6X3Wl3Ci2GrobE3uVQu0yxtA2DpRSNGu3nULAN43ZZnVKYPfhy/BKlVTYarmZSOhsWTJFIQZk9oXkgi0KpULuFMbw7x+dFF4Hye8sZcAJOfeeXBMZUxnrEdviMKrHVyy3B1aPqwrWdesZa8MHm8Bz1W1tcey0anzVfShZ+53H/TQl38hST7hvpjSJrGbX1bX13HRy7GMX6ZNy6WnIc3x68GRl7Kzhn9a3NFgPqhgJyap39RZmcz3T00M3bW/L/fzRAIC1e6POxlp6tq3JHvJYa4EiZc6pMU+teVtMT2WAJULk/KBcKGveKddpqwWFhKF9/wXY+o3p2dpxWs4/jzlx3hdVmo01I73S6294z7oY0LmmVe1mymFRh5o2fXhzyfyPmOqNlvVL4ffWlYX0jesdWbKnLtolutCUzeLnWqb3DJi+G3oBAK4fXHOv3gnB8UuPLE4XnyfC97OmTQy+79fvGjuxajlSLeJOPbSO3ntnLQAQ2XvNuuU5Y9ugeP4IVIRikQ326KE9LDlu1Ht/9fa9rgNNeD5l6kjAx/9XzBKB3D8VAFDe7S1HrmPi8sORqvHXe6BIYsdr1SP1jEoAgOdiEIABlgWbTsv/R8X0+BosZfO1FAZ4bnIiNOy/XP41Nb37p6XioByrV2ZgidgxKs+J1rwxkUPZ53efvqB76fTwcDZHbtgy30wEkaeJqMyuJdMJb5M1I0fGkp1nUb1YVngmMd63WfrOWr9a3xP9xbV3zvL9GDegEepVLWhxXWcJ0oYdZzBg/Bq0a1wW3VtV0izXisxYWEa39cg9dKqfy8ClEpnj7W3tMxDZGbAHACI7Y/b2MgNkgqZ2dMua2dDzt3yRYuom9L3N8D1SB//m7SeM7lrMbFbJ7ErWVJcEDjh35S6yZ/LE5Rv+oiFLWZZyxbJrEmiZdkSnkPJ9u24Eok5uD1TMnPSn3UFbiM/UG2TTE9viMKqPsbY5tqV23xYCQGs18cza926eHw37bsehc8b1l2oHzxZ4vfekGmBAgWZLNt6SfKEW8Zh6/tTwaOVzLUZz0/tkSgCo9wDZcj9/JABgS4CkYHZ3IYh0dbG8UbOF+FBPNlF9/dbmXGuuTJ1CcoVQteP1hy949f6TcIawvMYWI7FU3zGrREvaFjOt+VcfE1lI+J7l/VG2mDlk2HQcI6dtwtBJ69G+SVnkyOyJPqNWSpBBkZSj8zdp/k7RvyYxFB1/1mFTMYAs2aam98yaPqe2vH/qvrN6JTZz8K3NqVpxwDT4yMDBomEV5VlcvcsHYxaeNsgUpkzmhNv3Q82QB5a4Nkj698fkDSIdZotZYteObLBHD+1hKQBgaYzMgpPJn1lkU7PE7B4Vx45jJIld2GtzhRY9EjtlTM9fvkHbUevh9+i55uUoJHspkjgjkXM87Drho9lOS1rPtKGlAICeE6z0Ye0+8B1zTeiIsFdvpQTF1PRKKyxdf+3S2TGodTmjvQ9lFgfP2gWWM2iZHuJCT9JQr8zAErEjz9uzaUk0qZzHltfEYhtyLd0Oei1tqmdPhgKpIs8pwPV90kFfKTEi6rJqNtv62X/eF+d8HqJF5fxImtCYcFr5rnSedLjlH4TmlfLLGLcev47krgmQ51tZly0TQGeeSKD+49YgftzYSOuZBMundoK7SdBB3RfVDxp1no6X4W+QOoWbrqKLLednG67Va3b7SMkseVdixzLnfrG1L3s7+wzYOgP2AICtM2VvZ5gBQsPp/Jcp4Imb90Iwe1A5IR2z1eh8TFp+Ho0rZ8b5G4Ga9egLVh8UhlSy1CZK6Ii4sWOCeqpJEjsJi6uTY1xQw5mbwjJFsop8jJb9nQEALYkt0zGQqZ6bYMLlTc0Wh1E5Rk2ipTfPtnAKqNn79foZMO0YmNXVMzoaZBtv3N9YP9u09twWUjy108LSg8qdN+KRTulBKvcE2DnzVzMSP46TvAXtR+7D1sPaEHBKHtIxTpHEWK7NmqSamu/A2vNty/38kQAAUSbNBu/SvUaOTwvloDVuW55da2P9ETlENYkjOTeYHWLpjl/IG8SJEQ0J48dC+PtPEUodPs/QukgaM8lRZeNGKTdbzJJDSIe88+DFmjJNWn2r5a0snZuO/JCJ67Hj4EXRlKbmvKeHq2T7R/WpD2paE7lA6cFShbNg0pDfhCX7wIlrWDOzGzKmdTfrXit7zvdxz2yyfhszq6/d46OJ0jHtlFmnfq0KYMC0ozYpmfB407ImtXII6/1XjqmKZInjwxZST/Znjd+EiLB2/ebbhNAgyzgl+yjfZaqiwHNFNthD2TNm+Uz7uvfoOdqNXIfnYRElY5aMTmiJPGkF8p8xVRLdoPml24/RftR6g7qIuk9LGvJ6577o8wjtR20QbXRT03N8lXZ6aAQy5Y/sWNkITWWJLE8Pwq8ez6mr/ug01ht8r03NWqBCj3VfDZ+3BJnXC6xYQmOonWwqfWzYfxXT1x63qDSgKD2YXt8YKknsNVeSIFfC3IF1QZJItQWGhKP96A1gwEHLLEkAWntOle/ffPiMcXt9kD6JoygnVc3qjrwmBLq29EVVqFXnHqJG9uQi19wgbwpkT+5sOFQQHNtPwz8wFHnSe2DvOV8UyZ4KIS/fIlWyhLj3OAQPg16gTJ50uH4/UBRiyN3E7+LFjonA0FcgIeTJ6/eRxj0RmlXKhw2HrqBSwUxYsussnr14LWoVDCTsPXsbLPfooCJu9X8ULOsv95tZM3ig7+jVWD2zq0HRwPQa+XyOnrFZEGO92lbB0EkbMGdMa2RJ/720hQgjkrm2blAK9asVMuqC+yIGS798+QvcH24/ek9KGi/7BKFQjuS4dPsZEiWIg7ixY+Dy7WeCIIoXJ6YECbhGnr76FF0a5Uaa5BFKCHazz0BUZ8AeAIjqzP0PH0f4MInvCmV3l2i6HiO93hQxw0woaRavxEju6qAp/bR5zzmcu+In2TBG7XNlTQ2/B4EIfh6OjGmT437AM2RO74HYsWIKu3b+HMaQYfIHLDjpJ0oENBL9qaFnJGzjAssMhpbxurihZVa6fd2cSOVuLnloDUZtDY5ti8PIsdkqkWULnN0aAaAtTjsz6Rv2+WLTwTtGU9esehaQo4A/VjRbro+OwtKRlcVRmLv+CrqNP6j7ZtG52T69tlENPxszcNBx9H6LcOZ5Q8qjRY1sZptuayUTthIA2nq91pxqS8vK42evUb3bJlxREVGatrcla/+zxnrjboiM58HT8EivhupnmhvN2cfugf+SzPP9p68COU3mFAdf/vpLODfKZHBDMS/jTbCShWFNuDWz5hBSEq5hp2m4ckufC0J9jraNymDSkKYilWXJFGLBUxd9kdEruWT0M6RxR532k7F6RhdUK5tHiAe37b8gGX/KVlHbmiUBlAx0Ncl88VxaMpmm7P/KmBgU1OPpYBuWA4zqUgyNq2QSGHr4m48YPOO4EPnpGYO9VODo3iSPrKGKPQ97h7ELzyB+3JiyQVXITq0FFJXjOQ6+H1oQcQZ7m/0+y2aOhzF9G6JHm8qasNzIBnv47OxY2k+Tt8GSRByvyyFebJTMmxaVCmdC3swpjBxm0/ml33vZ9zGGz90Dfx3HztXFAfMG1UUqd+NyMr17Rae895TtCAjUdhSJQJgzoA6SJjb/fbOkS6+VybaULbfmwNO5GbfkIDbsN+aXUK5Lj6Gf3+vJB/K3ncoKCndAZLkVLF0/zzutTy0Uy5UGj4Je4o+5e3DhluVyGh6j5ZgTzl6/7zKQrNHU9AIAVGgYNm+v7jtqS8DF2ppJ2D7h/8XTJcb1J+FSluX2TebT2rHq72cdvYtHL94hq3sCPAh9I8TKwa8+oFMJL2RO5iSO7ehlEQiuh89eIm6sGEif0g2UsgwMDQeVM0rnSY8zNx8g/M17xIoRHamTJcTr9x8RM3p0BL14JcGtEa0rY/7WUwh6+Qrhr9/Lc5HB0y2ivOYv4OPnLxKcITqgTqkchiEyGNtn9EpsWdhbvu8yeLHFAEBI6CtZo3NlSSVShly/pw5rZhQwWLT2MNr0nYeJgxk4rGw0Xdyn9Z1yBM6OcYQT6uXrD/KvEFoDeP7yHRziRuyhapdJLwiqk1eeIPz1RwQ9fyN7bqr0JI5iOUZk7p297X97BuwBgP/2/f3pV6fozH/+/BVODrEwvGNRTTZ2SyfmhvDdh88Cc+raKLemnv2PDpw/XvOO++H1x89IGC+WkAryB4jGTfG4xWfQqFImUIZOyxh1pWY6M8tx48TEsm3X0apWNlDGj6bMA4MZemYto2ULazz7tkbqppzfFgUAa3XdtmSZB7UpiKmrLhrxHmiR89kSAIjMfa5TLr2gKZQAQ+DzN5i/8SrGLTprkWhQrw7ZFoi0rQSAvA5brvdHAgC2ZO2tlYko8/2jY+UmpMvYA1i69UZkbqFRWz0+AFs6DH/9Dl2HLsHyjbZxD1hyCHm+TbvPiVNuq9ki/8e+1MoC5B5YOb0Ltuw9hz/nbpcNZwr3hCjfeIyUM21f3Of/sXcVYFWk7/fs2oiIgIAiAopii93dgR1rrd1id63d3d3diYqdmNgtooKASojd+3/Oyw5eLnPvHdD97f/3W97n2cfVO/PNzDf3znzvec97DgKCw9Co8wwUyZcFc0a3Fr9stQgOfYtOo72x9+RDUIRvzqAKcNPTGFH2Y2I+e50v1nrdBhefTOAL5rRHq9o5QeBAn53EZx8B2vmbruDQuceyDwGb3FnSghaizWvmMKpDon++HIffFWOhyxjQ345gyNDJm4Q9oSXYWjFxUFODLWJxBXsqlMyFldO6IJ3t96qlch5MEkcsOoA9J26pnlrv5mXQrHoBofYaC1Z0WT3ef+aOSdG9RpXc0a9lTHcG/bFZEV3rdQmLNfTFG+rNP+H7EANm7YlV0TYEQhibC0NK9jxvJl1TVh/D1sOG36VMBid0r4GyBaPaxZQwJlaof0z25LcbtVG1aq4mmmfMCYH6DvMH18ejoHCMW3ZYs0aCPhDC5H/oXC9wrtVCH8TgNiFhr+E5cRseqIhKKmP8DACAlfu155+IZTK/v51La9dlUc6DLC6yCN5+/IrkSX5F2+KZRHiZ714bFVaklt/3z9xGeT6zYr9qehccOXMDi9cfQdWy7pi+eC/6dKiJ7q2rxtBjIfDMZ/SQbnWRJVM6DJm0AXwfKC0DipXrt2/fhBlgZxOzUs/iyau3H6V9lr+ZpRuPYtSMrarH+pnXmjBWwgzoz0ACAJDwndA8A2oU84aV3NC2Xm4RewuNeI91E2pK0nzk/GM0qOSGLmMPYmiHYmheI4ck1ANmnJC+cSZlebLaonpJF3QbfxhUf184vLLQSrUGX/6bLwfg8J3ngkz3qegGy7+QU2NjUK181e6bSJ4sMWqUcoG7m508kL19HiNJ4l8kwTxw+hFsrc1k4Uuww9E+lWzPBTPDlFUetzElHqel2k4lbla9i+SOSe1Vuz5jCvjc3hBNWHcsU4khRQTtrFOCgjW6QWbBsI7flaz5mamxtN5nZTsCIRN7lpaK//zNV0AxNFIBjYWxxEILAKOVUs9z0KJhYOo7YexajFkcKvuZAniU7bR8f42BFYa83Dk+21Vevv6ACzdCTN5iY5aOhnYmBZNVG1ZhtESL+qUwa2QrWJir6yKQvjtowgahhWuJ7K4O2DivRwzKp6H9dAEAz9ZVMbpvI4yYtgVHz9yUKtPpC3fQbfgKFMufBVsW9MJWr3NgS4NWhoGW8/2ntyFY0WzQHrHoVAt+X8jQ0W/PUbblXLXoORfBz1+avBSCLCundwFF+wyF4spgcrC/Nhjava5RUcYjF+6j34zdqok7E7iqxbOha6OSSGdjEYPdQBD56r0grNvvixO+fiYTf93zJQWfY2a0TxNjzOfhb7D31C2s3H1R1bde7ZopqNu3RVnULZ9bEj2K5h698EA85tXcDWiVN7RtRVWRSmPCdOyZJyDCvnYGk8DLd55i8sojqg4J+ufKavjYrtVB8T3iKaZo9xRYZAuAEtRA6DphK276xX4ucQ7Gd6uOMgVcZWwyJwbO2isJvloQAMjqZCNVfwJmWoNig9N61wL3p67C0Hn7cNv/mdHdS+fPhDFdqyOVWTLQ7pFsA+olGAqCJfMG1QePpRsEF/ns4TOmQY2iGD/wN1WGUeT7z1h2xh83g1+Bdstsx6KrEgGBq4GRwqbsVsYVDpYphCHA6FUhq1gv77j6VGj+ZkkTIX/GNLgRFIngyJjaE4TCGhZwRMGMaYT59SjsrbR/dSyZWZM4oNa51rKdIgZa2N0V4wY0FmD2waNnCHoWgUOnrqs+h5XnBzVgnoe9wrGztzDjj99hliKqzZNgMkVe187uBr4rdIPrlZlrL6FonnRSTAqLeIPmPebA+8S1/6lnvpa5T9jmn5+BBADgn78H/zVnwITbPygSv/XfjeEdi4GCY0yiWgzxQr+WhcDefjsrM9zwCwMf8jf8QnHHP1y8pIvlTY8GfXaBNPEzV57i0q1n2DSlllBGqSVANsCN+6GY3LuMKi3/2tOXWHzKH/kcLcW2j3H8/gsRDxPeFHtSCzuJXZ+x4DUcOOOPFbtuoGbpzLC3SYndx/wQ+fajUMVqlMok59esZg4MnX0KGezM4WCbSlRZ6a/NBJihpdq+YnQ1AT4MhRYWwcA2RTCic/EYKtGGxjPVkqBvE6Y2TnySdlb/986pJxVC3dDCJvg7v/wUF6TGgHLP9I+l5Vq1Uuq5mGU1vM/Uo3jzLrbIlHJsrWwOtXnRAgAcWdxYk4+6FjaBIfFDAjAN+u5Utf1TmCBchBraRv/aDLVnGPpuKD2b7ME0FRT9U1uI6e7HxV6LHnNlIaclWjYojdmjWmsSIdUFAFglolaJAjZQ0DTk+Uukt7OS1gP+PXmypLhw1e9/bjFIcIxsKbIQCB6ShVCqQAbQuaB2WVeDolespnUavEQUt00F2RKrZnRFrUqGxc8UTYYJ87QJCXLMbYt6o3yJXAYPzySZFdkbKoml7k5sB7CxjFI/f/fhE5is/2hYWZjBwjyKJcIKN/3k4xvKWMbGYfV/7qD6yOJoo3oYU73pTLTtrKLce56FvzHaL2/oOmytzEUTyNj+rP6Toq/MN8cyxdbgNhw70a+/Cu08Lom9/n3OYJsadx49V70Efg8IZnCutLoWcB/r1Gaa5kytbUDNPaN3+xoY06+RtFEqwfXRjCP38Dj8HXKmt4DPwzDRAMhskxKnaQ+cOx0O3ApB3bwOMEuaGItO+SG7vQU8y2bBobvPsNU3EEVcrHH/+Ws4W6cUe+XNvgEivuxskxJPX77H7mtBaFHECb4BEXgS/g41cqXDlsuByJ0+tWi96Eb4yzeYvsQLa7efQq5sjpg6tEUscO/Ltz/Fnpljf/76DSmSJELo248wT5ZYnIHI/CQj1NEqhbSXsf2gU+nMUiw6e/kBqjYfh0lDmqFhjaLSt1+trLuAQHuPXEb/zrVQNF9M1gmBYgIpu5b3x84DF+GWOZ08r5XvGPUBXJ3tDOqP6F4fv5MrNh83eKz4/pYT9kuYAS0zkAAAaJmlhG2iZ0BJmib0KC2JxolLAWg/ylsE/WgpNaFnGfSechRv333CyM4lMGH5eUzpXQYXbj7DvlMPsWREFfSbdlws4hpUyIqG/XaJJdXBs48xoUcpEUFJpNKXzz4y9vXnTJ8afSpklb5gUsvYT8b+4G1XnqJ2nvQiGmYsSGfdeewB3n/4gtSpkoGHOn0lCL2aFcCekw/x6s1HVC7uLF7XdCfQt+5Txv5ZyZip/litlG6el64Il9ocsId+1ywuigwrxDMxrNZli0EhPrVxezUvgPE9SquCFKZ67P+OnxaTi1FdS4idjjE1XfbUV+/KilBsf27lvLTMPxcZK3ffQOcxB00yErTcA0NzouU7Z8wlQXdcLQCWGpuA4EbH0d6guJxa6DJB1Dzh1fYxZJOpti0XTJMX7saQSRs1fXVI62xap4RRS6dDJ6+jSovxmsbjRosndkCbxmU1bc/zHTVzK67fCZA+Ucd01jhx/g46DVyMpEkTY1DXOsiQzgp9Rq+BrY0F2v9WXkSlWjUsA8/WVUxaDGo6if/ijeLSmqGW0OhfOlkELXvPw+FTNzTNijH6v+4Ahujymg5iYCNWfEkR/1nhYJta+szjm9iSzcB2gcaV8xl1/Vm+6zxmrdfWmqN2bRRs1f+ZogAAIABJREFUI0AS3yDIMLF7TbByrh/G2BrxPZ7ufnR3GNGxCmjrN2nl0Z8xpOoYBAQ+f/6Kj5+/xPpcHwAgY2rG0n3oO2ZNjG3VhExZjZ92+B5Ku6aVKv7u60HoUDIzvG4EI+ztR6RKngSJE/2ClkWcpcXSInliEW6tkSc9zvuHSQJOmv/sY/cl6afqv/edZ6iWwx7XgyKRxTYVzjwMRedSmbHM55EwN5n0T/K+A4sUSTCw8ne7ToIWbPPSBf/Iopo4qEkM0IIXNfXwPWRJaw7rlElx2i8U2ewtRLiQzAKCESRpkNlChkuJzNaiJ0OAYNMeHzTpNhus5ltYmKHb0GVYPrWzQXYX53LUzG2S+LO/f/pSL4zp1xh5smX82+51wsAJM/B3zUACAPB3zez/6LgKbT2DrTm6/pYPE5efx1qvW5LsU9F0k/c9TFx2ToT9mFR3HOONoe2LgYmuVerkIHDQZ+oxVC7mBHc3W0kmGlZ2Q68WBTFt1UXpi2LvvG4ERryTBzwTLQrHZLE1l4f8ynOPkCe9JbLZp8LWy4FoWdQZrz9+wbbLgYJOk6am7zf7KOgVRi86I4ugDHYWSGdjJsrZBXLYRy9qKITFFgGyAVwMKK2aqraTzrp3Tn3kyGzcNsfUOHHpGe8+8QjmGRHv0lJ9JjOjfPuNwuzQEmwr8JpTXxgeaqHmDa5l3Phsw8S/TZ1c6P17IVXRRv0xj14MgEe3rfjwKbY6trKtloq61kSXY2r9XqhdvxYAQAtgwbG3HrqHxv13G5xmsiZ4X+meoASrVWMXn8XoRT6q++k7LcTFJcAYiKR7sLj0b5ui/nPcuFaE40L/5/Vv2H8bX77+KS1PDAIo1K7g92DWel9UKuIUY47j873/X91H6aWlIKyp0ML04BhHTt9AvQ7TNDkJcHtT9H/lvIz1ops6d7XPqfbfq3lpTF9zAsd9/eIzRIx9apTMjj6/l8OS7Wexbp9vvMZrWi0/ejUrY5KNRgZB90nbTVLb1U6C4oajOlXF0h3n4nXdpkAKisj1nrpTk2BfXCaJCXnXRiVANwEyCdk60GHMZqHsa40cmeyENaAFoGnlUQjHLvmptijoAwD+AS/QzHO2CGgO6lpbrEvrtJ0Ce1tLbJrfM0bySqblgpMPUcTZSlxYbgW/Qv18GbDrWhDeffqKOu4OkrSvOhvVgkA1f9L8Sf/n2ovtAYWdrXD07nOUd7OVddrHr9/QppgL9lwPkr7/JxHvUDKzjYAKTPpZuNl0KRDl3NKinntU2wLdnRRrVN35K5DbBetmd5cKu37wedFn9Grwz2VTOiFN6ii2DTVEVm45gRlLvIRxMrBrbbRpVFYEQskEIph8ZOMwHDxxTRg0Qz3roM+YtaK/QvcPAko8n92HfDFz2T6cPH8HPI9alQri4ZNn0WwwCpWOnbMdZ33vY9HEDsif0xnmKZNDATIoGti3Q00s23QMkxfsxrAe9VCnSiF4Dl8R41hXbj2WFgI+9/j5hIFNjLY0af1+JWyXMAP6M5AAACR8J+I8A3QAYOL+4MlLDGpbBPZpU2LMQh+8iHgvegDv3n9GleIuKJHPAQ377kJoxDsBASatPA8rixTSGz9q0RlksE2FGqUzYcqKC3jz/jOGdigqVVtRbdUJetGe8QvD70WdxCOcseT0Q5z1DxdLmTshr+Wl0r+SGxaffoj7z98gaaJf0bq4c7x8a7VMiKnE3SmdBfbMqQ/S7o2Fqb59rT3oTCxKtFxntJptCgBggtdr8lER/9IahtTHdfePS4Ks9bi62zGZIhgVF3Ey0tibDt4jbSdG748JSr0xOryhcbX26evvf/nOc1TosFHUgA2FKZcH7sdkZdjcU5iwzDCtmu09tE2kArESxu4jtTJWj60BCjXqBrUGaBdJ3Q9jQRbA7tn1QNcFQ2GokqW2PQXb1s3pjtKFv1eU1LZTekDPXDLdTsD9DfXmk9pewt0hBvAU9OINdh/3ExZRmYKOcnhqnZB5RPV8WlBSVE9NvI/9umNmbce2fefx+fMX9GhbDUM86yJpEnW7Vc4N7QQnztslC/1GNYth1qiWMXp83777iKmL9gjllEr4tCFUqKtqc8MxOT+b95zFvqNXcPzcbZQtmgPLpnYCLRW1BtsgaOs6f/VBEMCpVs5dLPrIhjAWB09eQ8NOMzQl64Zs+nTHV9gYnFctYUz9X21/Vhi3H7kugnZMNOIT1pYpMah1BZQr5CrVSjIA/pi/H0cvqtubmjqG/ngUB6TaPm3ztAaTaloXdqgXU+PF2P5MZAkCxCUBrlI8G+guwFYEgggUIKQNn9ZgojagZTnULhvb7UV3DK3nxnaHfG4O8D571+gpuLs5SNWfjgpK8Bm7bOc5zNl4yuTpc37b1C6M5tULYMRCbxwzca9zZbbH5J4emLD8iCpIQpu7hUMbij4Eg3op1NBQ2lkc0llHO56c2DIihrsFGZWzjt7H3WevkTOdhSTvfi/eIIe9hQACXGcl/vVXuKY1lx5/Fl5Y5ed3NX3q5Ah59UFE/kjDD4h4D8c0Znj++gOaF3YSAICV9+1XnyJJol+Q3zGNtAFQIDBvhtTCNKDmAOPitYcitKeI89FtpWHnGSLESfFUJuD6oYB7pPPrUvLZQjBg/DpkymgrgC/bCpRWIeUZO6BLLXk2zhnTRhJ+HrtG+fyik8BrI4NizKxtktAzLC1SwsYqFXq0qYa6VQuBTjRt+y6UZy+PQ7eq5vVKCYBAYKFO+6lYPrUTkiROhM6Dl8ozbWTvhqhVuUCMYz0ODBW3k/uPQuDimBaXrvtL29iCce2iAQ2TX6iEDRJmQOMMJAAAGicqYbN/ZgZIKZt88C5sUyVH2+IuUqVX/GlD334Syv+BmyEo4mIlL5mDd55h7/VgeUG1L5kp+oXys8/eFACgVkHVPwcm3CPmnzGaiBV3d8CO6XViWd/pjsXknwnd7PXGKzvGAACeCxX1CQBo7UvkOdASkNoIxoKLoUu3QtB32nGjVn0ETbRaylFvgOBD/QpZpJ3EkJ2j/nmxukL6OttQWIk1FcYYAGwnaTlsn2hGxCXY9zxnUEWj7Qn643EOp6+5JPZBaj7ZyvamQB5ux8S0bq8dosNhKPTFCk0BHR3q58H0fuVVr4lijfX77DTZHmEKGNGtZJmab0NUUf394kIx574U6uOCTzc+fPoi+g9v3n3C/Scv0bR6Npy7HiLX++HDZ5TMnwHBL97CxjI5Ap+/EbbMhn13kMo8KVwdLXHmSlAMX2e1vndaSXExaggA0F0w89zUKmX618oFKCvcasEF6sR5OzFnxYFYCfjMES2RN4eT7OaWOT1srWNbyClj8rs6e/kB9Bq1KvowatRj/XMgWOE5fLlU7kyF4q7ABbOxiCv9n9W3JZM6xHnhTW/2ccsO4eKtAE3VXJ4zE/V2dYrAo3TOaJE85Vr4PN525BrmbTqjWdiPgoOev5VEhcJZYn1nOB7t9uZuOm1SM4C9/oPaVoR7VgejtH+1eaeQ3rC5+0wK/OmDFMpYBFEWbTuL1XsvmnwnkXo/rH3lGEm4se/C5btPMXiOl/ThqwWZCHQd2HLomkFrQiaKno1LokHFPKq/Sy1gi/78mgJ8eF5M/l0dbbDr+E2MXHQg1nesSjE3jOpcVc6J1e8B49dj9vL9At6tntlVfs+0PGUY87s39bvT8jkFAQkScJ127WmkMDhNCTXrun4oLTgPnzxH6QYjDAIAulorBDb7dfQQkUrlnWGXNjXGDfgN/cetg9eRy6BTyB8960vr1eHTN2TccsVziiaC9/GohF2x8FOerXzmjR/YBOPn7sSabSelOs/nA4M6Jacv3BVrWBdHW9RtPxXdWlXBwC61hWUwYe5OcXWZt+ogngSFiqApQdB0aS2jj0UwgUDDyOlbsHlBT5Qukl3u3YpNx7B/zeBYWgRa5j9hm4QZMDYDCQBAwvfjv24GgiPfY9LBu/j05Zv4htMvvEf5rH9bsq82QaYAAO5jrB+bizD2x49bctZoYmQKSKCd4sgFZzBlpWmarKHkMC497LpzoUVUUHd7Jt9M8C/cDMHth2HyEV/SuVytkTerLSJefUBNz23isGAoWE3dPLW2SWaF2v4Pn0ai37Rj2HlUezXNEABgStnc2I8qLs4OHEcBZ6itYcr1wJAgo+75mPruspq/Y0ZdVCnuLLuZulaCVBsm1jRo50n3ELYbmGIBmBJcVCpZph5YWoTbOEZckkxuryygFbsn5TwIwJFNQUApdxYbPA97L/csdaqkeBgYCevUyREQ8ho2lmb4hj+RJlUyfBAb1MSgMvnXr3/G8HXWp6mbuh4m2RSeGj51c/TUsPqkayOou0BWNjJkZciqW7dhy2WhbCqql88n9lkK3VZ/e7WkWwut/ua9QDTuMlMqa6ZCy3gcI65gT1y0HtTOkSJ/xy49wOFz9/EoODyG6B+r3I72lijh7gLS/V0z2pi0CuR36srdp1KRvnAzQPznFbCW4zEpLJrbCXQIcLC1NJmwM0E9fskPO4/dwC3/Z9FgAMfKl80BVO0vnCujScq/sftDpf6Tl/2x0fsyrj8IEWYEwVo7q1QokCMDqhXPbvIYYZHvcPDsXXidui1ggsKuoGBf8TzOQrvPnsnO5Pzpnyevn0yIbYevwT8oXHrEmWA3rJgXNUvlwAGfuwbZHGpVf7V54JjnbzzByt0XcOVekJw72wVyu6aTir/a/HKfU5f9sXLPBVy7FyT3mGyE+hXyyD66LgoEhpZsPydMCwISTP7pfsB7yNBlOLX9rZyo1QcEhwsAQOvRNbO6xYnNY+q3qP85dZtWnPUXgT+yC7qXi3JRMha6QK/y26ZYHwEAtvqogRbUVWH/fuJEifDy1Vssn9YZZYpkh6LvwmTes1VV0WNRYwDpthBR5I/AAHUBCApwn5lL94kYaCF3V3k2EgBQwGCK0dZoOQGtGpUVfYKd3hdFV2D9HE9pE6D2wqkLd5DN1QG53RzhmN4arfssEEbA+csPMH/NIexe1g+limSXsQODwgSo4XuGNret+syXscjqSoiEGfiZM5AAAPzM2UwYK3oGqLo65/gDEZKhSiwV++kDyyp9IScrhL75KBYyfNn1q5RN6GEnH4TCycoMfSu6SWJ/4XE4NvsG4uW7T6iZOz2KZ7LGmvOPBUlWi1KuNnj94Qtuh7wSIZqCTmmga2lDWlqzwhlR1MUaVI7ddClAetR4rNbFnJHZxhwpk0VRbANfvhc1XPbv9q3khgx6wnmk77Yats/oHTfU1xyXhI4HGNW1JAa1KRJrQUetgmFzTmGukb5/3RPM62YroISDbZQKM4NJOR0Ruo47ZDK51L9Yre0JWn8WWmz0OBatImcPqgiLlFF2UqaCFe95G69gxppLYLU2LjGtbzl0b5o/xi4Bz16j5VAvg7Zm1Lpg0mssjNkT6u4X13vMfY1Z65mq5HN/+sqzGs/rYHLrOeEQaPunFgQzuG35woZFkLS0HHBsY3oXcUnW61cvgsUT2yN1qqhFsKE4f9UP9dpP1WQvxzG0Jppx+X7pb6tbsVM+M1WJjnz9Du0HLBZ7LyVG9WmIwd3qRIsI6rc6EFRQqyqpqYUbu57KpfNgzcxusE7z/Zmiu71+0k17Pv2+Y7XxF607LFRZU8HK3bbFfVA4r3GP8rh8f3jMuGg9cPvPX75i3OpDOHThLiZ09kAJFYqyqWuJy+fXn0Zi/60QvP/8VYTYupR2lffY/7egWC8V2tNbphDleCUIDLyIeIt0aS1iJO58N3789CUWC4LPkKVn/GGRIjEa5Y9qp9ENridITyetXDcMHd/YPLEKP3H5Yew9dVt1syK5nTClp4ck8lqCv2kmcq7O9ihbzLArkO5Y/L5u3O2DqmXzRvvL637OMRevO4LSRbMbFaBTklOFcs5nGP+NyTSfkyN61cfURXvl2eGe0xkTBjU1WGnmPXgQ8AKZHKxVLSDV5oLzTwbns1cf0KRQRnFpYj/91n3nMX7uDjwNiZBKOXvjCUgwdIHeHYv7wKNSgehEWA1wVJ5Z5YrlRL5czkKhd3Wxx8ppXTBvtTfGzd4hmgB0bwkMDhfbvSdPQ5EjawY5l4MnrwuIqYjFth+wCF5HrmDf6oFwzpAWtdtMRmjEa+xZMUDYTr1HrYbfk2dYO6ubtFhNWrAbgyasl7839igmIoGjZmwF2yvy5XRCvQ7TcfmmP/LldJGq/4WrDwQgUIKtBAQbMqSzRuVm45A48a/Yt2qQPFMVjQL9Vg0t37uEbRJmwNQMJAAApmYo4fNYM3Dqwl3sOewLiprwgacW9IxdfuaRJPh06SN1n8l0Risz9KvoBh//MGy4GAAX65RiN7PnerBsa2+RHP0rZ8Pt4Fdg7z9RY7oCMFG1T50cGSzNRHSGfWf892RJEsnhUyZNJHYyFKt5++krOpXKhEw25vLyCWDfWqJf8PXbn8hkbY5BVbJjmY8/fB5G9X+zIsHPCCC0LhbVW0bgYf/NYORIZ4HeFdxiJd+nrzxFxQ6bjCbNTI6WjqgCjzJR3sIMiutRSG36mouaE279JEsrpV7tvuharsXnXHTHNEXZjs9PR6trAD10R3QqjpL5HVQrVLRYJMWd1e51XrfjnPgr565b3ea80+qy/agDYCKtFqyeU49g7obLJu9voVz2mNC9NErlzxCrhYHMDtpVDpxxAg8CTPuf659Ln98LYnjH4kiZIsriScu5K2MoQoLcZ/nO6+gwytvgtc4fWgktPXKZrDZqAcyMAQBxEf/jIstYbzsvJq794FoTzfh853X30afy87PhPetjeI96Bh0Brt15In2kFKFSggtKin0poXhXR3+vC2SNVf1j0sFeWfbq64aVpTn6dqwpFah1O07FYBooVUXFA1t3v1dv3ouKN5MfJUwBBtyOyYpSZTM1n38X2KO1hUQ5vz1nbmLrsWvIaGeJDGkt0b7W31etI/Nt9fnHYrVraZYkykotdzocvfsCTQpmRKrk6joRpuby7/icADv95FkE4PtVCarxz95wCvMH1RdLPAqyUftn9d5LmLX+BOYNaoBCOb8n+mT9rT73GOlSpxDwnoC9btCajgJ0BPd1w9DxDV1rSNhrDJnrZVR7gMyIoe0qRT/zCMDt8r6ERh5FY6nT8zhks1y5+UjaZnK5xQYv1M6FSbrv9Yf4rXbxGDoeyraKNkftygWNCsTpAmkrpnYGhVGVqjKTbp774vVHok/BkMYJN6A14rV7wahYJGv0tW85fA1FcmYUNouh4Bru4xcCVVHvIl1QQtlHSXAJDOnapG6Y20MYCky6eS36IKwiFujjew9Du9fDq9fvMGelN/weh6BNo3KYu8pbkv32Tcpj8tBmoMAe2Q/d21QF26oUsEGp5vP5S5FQAnoH1gwSwKBJt1lwsEuDvSsH4sPHT9LrHx75RoBMa0tzVPt9gtzjTfN6oGj+LPi91zyERbzG+jndwZ7+pp6zZZ7ZDkBglmACn7MXrz5EJidb3PULwuYFvRDyIhK/dZkpQMiuZf0EfGBrQVBIxN/O1Pg7fvsJY/7/n4EEAOD//z36j58hF8dEn1kh48OID1lXJ3v5fy4S01ia4/b9QOlROn/lAezTWsqLRTcUAIAva4886ZExjZl4xrJKQQCAvfqs+FNF9nH4W6ncCwXPOiVaFHYSG5lXH76IZYuDpZlU611tzcUmhmyCtecfi8I/k3klFAVbCslQEJBMASbyNuZJ0b5EJhEITJUsSqV246UAYSQ0LZQRPv7huBUUiYYFHMW6htUEthjwTwrhqAEAtJCr1WM7rt5V9/pVzokJIcUQi+dJL/R3r1P+QnWPa1Dhvm6FLKIefujcY/jeNty/bWxsZRzbNGbYdvgeWM2OT2gRbYvPuH6BL+HhuU3VY15tPIIj2VysUDhnOliYJxWBPJ9rQbh270W8k3794+RytUH1kplwwy8UB30eGU3sh3Uohs6N3dFsoGnhO+U49tYpUamYE5xJk/z0FWeuBuHizZAfPn/OTfWSLnCwTYUTvoGiw2CqhaBSMWesHVdDqv/GtAL4vR7crqiIgHLhTrDgll8o5my4LMJ3pMNzGwrcZcmYRu4N++SNhTEHA/0E1tA4xkSidPeJC8Wc+7F6NHtU6+gqVXy+26b2MQRKKAtHtsuohWJlpXym3/+vu6hWttFvEeC/85nfceDiGD3/7K+fPbq1aAqQvkw6qy5AYAycUFPc19Kv/+DRMzT1nCUCWKZCn+mgtj3fXyOmb5HeXS1hquVCf4wPnz6j56wdKOueGRFv3otI2t8JALx8/xlbfAPEq50MACb9/P3dCI7Eq/ef8e7zV7Qq6ixgOoPg+eaDdwVMpC3q0pFVRbAyLkFrOCZxBNVpq+Zqmwohke9Ftf3u89dS4aXlGkXdwt58Ers4e4tksv3lgAh0KBXlu87g95H99xnsLFEohyP6ztiNBhXyoEfT0iL+d/VeEMrkzySUdgZFfXdefSrFADe7VNLq5xf6BpWy2ePgnRD5+y+//CLq9Hzns6jAbRm0heP5WqRIKkzCytntcMovVM6bxQjduPXwGfpM32VQF0DZdnCbimhYKW/0rvy+3rj7RAA4tqzwXJrVLSlq8Jz74gWz4vwVP9jZWEjFu1SRbKLwHv7yrSS3FUvmkio0K9IECjKmtxZAhJ/ZpbUUAc482TPi9v2neB72CjUq5MOp83eRMmUy2FimwqPAF2jVqEwsUU19h5Ojm4ZLdV9JsNfP9sTeo1eEzq6EIa2RJyER0pZgljyJMDfuB7xAvXJ5cOfxc2FwvHr3AalTJseT4Ai09Cgk99ZQ6Nuu6j6zg55FoEWPuTh29haUaj8FUZt2my3Ufn22D+e+9+hVYqdKsT9dFhSPXyB3JthYmePA8WvyDGN7QXbX9CICyARbeQ+QRZDVxV7+nj+XiwiekgXEf3fP4YwjZ24gdzZHvHr9Xnr8L11/iLTWFgIkO9hb4drtJ1KxV57RFAHk5/wzZ1ZHnL18HwqbQXdeFIBGORYB0r2HfUHQ1SJVCrGPnT789wRL2Lg8rBK21TwDCQCA5qn692zIh9qyjceQJEkipDJPgT2HfKVviQqoRDZZ7QkNfy0vNFbOC+XJJA9r3VAAAKuUSaWi/yT8rdjLsFJPyj8r8PeevZaXNoOKsvtvhggNn1WNS08i5LOh1XJgs2+AgAVKhZ7Ux81/AQK6AAAFZ8gq4IudQAF9arkg4X513TNghY8/ime2weE7z2RRUTZrWtTJ64CJ3ncQ9vYT2v3VNsA2g6P3ohL7X/CLABi0qtENUhX7Tj0mCc+PBhOlGqUyY+9JP5MJ2o8e62ftT/VyJmxKhflnjRsX67ifdcyfNU7floXwR6fiovBuqs/+Zx3zZ45DwGDr1NpgewKDbIcqnbfg9dvYrgMEOoa0Lxqd/G/yvoNu4w/HC9zisfgbOLSokWpiongvk1ZpKgz16cf47cYjIVRUo9WOT+Vr3ycRSJLoV+RztBSrq/iEIVCCi8N1czwNUn3Z0/rHtO/9//o0WTXxRP3EnYlFh4GLQaBFCSYgSi8t/013ca5so1QV9a9XTXNA2Wb8gCbo3b66JDlqwX7eco1GaZpCtUW1/o5kSDCB0KInwH212EfqHuNBYCh6z96BEW2rYv1BX9QpndtoC0Dkm/foNn0r3n74jCUDGkf3aytjPg4JR+cpW+CS3hpTutZCir8SYeVzPiMJZgdFvkeJTDaS0BLM/vCZChN/wiZlMvxe1FkSbjV9F2POLQSEyW4qmc8h+tnO6vvsYw8k0aN6+6ev3+R3T+0KAhA2KZPixZuPYr3LdgQy9fxevJUqMUEIAha1cqcXNh2DiXbf6btEqI6WhDf8QjC9T214nb6N4BevMLZbdVFLV9yA+C5mJZ9MQp4DaeVkPzDJZ4shf28E63lev+IXAQR4XmQI0uudzMMPX74KGEAferZPZE+XKtpyjnN0wtcPQ+ftMymKmCxJYswbVB/5s0c9Ixn83W7YeRqJEiWCZWozKYhcufUIjwPDYG+bGultLfHy1TtRn8/umgFfvn6V9iT+yXUUr/Xt+4/RySSrzlxv8TfEbYKfvRQwJHnypEiaJBGeh0aCqvgpUybH69fvYWuTGs3rlYzFFNBl0ihJNv9kgs2x1872lAR34Ph1AjxIS0DvBqruHARl6GqQLGkSAQEc0qZGWORbcXx6++Ejcrmmw9PnkdIWQZ0CG8soCz61YBFpChX3VxyAg30aSd7rVysszwOCfrXbTpa2LAr1EeAjeDd3pTd6t68hIn08B/3gmnXpxqNi6cd5JohXpWxeGTtlimQYOGF9tK0eRQKzZY5azynuKXx+MrknAFK7SkH0H7cWF674oX/nWqhR3h2DJ23E/mNXpV2BYn3LNx0T14AaFfJjQOda4qyyeN1h1KpcUKwWuX5ev/M0+nSoCfOUybBswzFxTyHooBuKRaByrBb1S2Lt9tMiGsh73rNddQGf1a5Z0wMyYaOEGTAyAwkAQMLXw+AMkLa0dvspFCuQVej+h0/dEIRTSx/bWf8wLPd5JC9dAgBH7v6lzi9V/Ozov/0qwt9+kkVzXXcHebkzqeefStCLltYw4/bfFsS/Qb4MqJYzHaYevis2NQQIBlTOFk0tW3DSD+cfhUsfYLeyrhi887rY0lCBlvsyIt59wsi9t2QR0a6EC+xSJQerG1ysUHvgzrNX4klLF4Fs9qmkNYGUyj4VsiJDmpgVA1p6Ve+2VTVBisvXislUtyb5hGodF4E6tWOkS2uO4BfavYfVxjA3SyqK5sbClGCb7r4UW9p08AqqFMuG9GkNK4Yr+7B/vtngvVJt/7ujUE57EWoLi3z/Q4fybJIfnBNzs6jFSeSbj2jzx/4fvp9qJ0UWR8Gcdjh12bRAWlwuakb/8mLDqbSr3PYPR81uW2M5M+gCHRyfrA26Chhqi9ByDmq2g8p+caGEq1W29Y+vRrM3do7GevDpZb00J4KKAAAgAElEQVTj6lN8+xOSHDGZqJ03fVRFNihKq8TRygz13TMY7dE2VaWuVakAFoxvBzub1DFOVS3R1q/icTHKvlbd0BeV0q/KcVt9az3dxTk/N6QjwM+YxDftNktVX0EfWNCfe4WirOV7Y6o3VldRXMt43EbN6cHYvscuP8CU9UcxoFkFLNt7DpO71oLNXx7khvbjM5GhCLrpb8eKarLEiUUo8kfizqNw1Ou1Q4ZoWzcPZq69hLRWZrG0YPi57nN3YJsi8jzjs2DfzWABzBVQ4UfOh/tuPngV8zafFmDDPEVShL9+L6yAX3/5FQuGNMAd/2fYdvQ65gyoB4u/bNdMHfN6UCSO33uBQs5p4mT9y9+pt88djFjkrcm6MYNtaiwa1gh0WTAWtOR8/ea9MAH+qQiLeCP97t4nrkWL5wU8DUWVFuMR1xaX/9Q16LKZRvRqAFdnO9ECKZAnk/Tps9r+vxaPn0UI+JMpvXFb1P+16064nn9+BhIAgH/+Hvy/PQMi0UQxuagmcqw12KM47cg9qfCzAsCFw9LTDxH54TOaFXICrf02XHwii2YCBGQE/PoLRDQw6OV7JE30q9AYWaEv6GSFeccf4PPXP9GyqBOevfoIr5vBgu4TLfi9qBOK/1UFWXX2kfQHEgCoksMekw/dFQVdsgoo5Md9Nl0MwOG7z1jaR6eSmfEo/J30+tO7tmF+Ryw86SfnVd/dAa8/fZHKw8fP39C6uHOshQXp2r0mH8Girde0Tk2s7XQF27x9HolaulrFVcsBSN9uWSsnOo85GO8xSO0n3X3G2u+VQP1js1p7YH7D6EqxqXM7c/URfO8E4rcq+YxWBnTHufUwDL8N2P1DSaWx8+I19GpeEL1bFESvKUexfp+64JOpa+Pn+gmxso8WwT0t4+tuw3aBBcMqwdUxDer13qG5VcLUcXQr+sq2+t9vzlmf3wtJ5Z8sByW09PebOr4hoUvu9yL8FZp1nyMApKkw1sPKfVl96j16tfjSaw1Davncf+rhe3j94bO0IvH5Qmo2k6WWRZ1x7lE42JZEkJPq18bsr7SAEmqVc91FvnI9in0V/65W2ddvk9CnCnM/NRE8U60GyvHVbAz155qtAEundJTj6Ic+o8HYfTIFABw8eQ0NO82IZWVoaEwKji2a0D6GteGtR88wdNFeBLx4ia71SqJ+mbwYs9IbTPxrlsiJ9NYWOHXNH64ZbOBklwYZbC0xdtVBvPvwGaPaVUMZ98zyd1Ybh7eqgtDIt+gwaSN6NiqDwtkzYubmE/DyuYVC2TOiS92S+Mg+6IV7MLGzB7JkSPvXWJ8wvmNNzXanvD6++0Yv9MHYJWdFSLZ9vTyo3WM7Pn7+qgoAHDjzCHV6bhcW2oQepeW5xlju4y+Vd36nleDvaPW2k1i15YR4nxMkG+JZRwoFpMAbC7oX7Dx+A8XzuiBv1vQIfBaJTmM3o0nVfKhbLg/6TNuJonmckDVjWvyxYD/6/l4OVYsbt5plwYGtgbQK1srAYfK/+dAVTF4Z2/rWwTY1Xr5+DwWoUa6Hjg20B1TaE9Suk/3ji9YeRv7cLiiWX131njaEvDbqH0zrXVvze1HrM4vb6eqmkBnF3xstOalyH1eQKy7H/ZFtdX/7pMOzP97SIiXmjm1jcC5/5Hhq+4pD05pD2HXyhrSl6kbSxIkwo0ddFPnLBvVHjr3r1A1YpzbD2ZtPYG1hhlbVC8cYzi8oDCev+qFVtZj//iPHTNg3YQZ0ZyABAEj4Pvz0GVDo/6TkkY7HxQMpeVwWMIngAoN/EijImT61VNd1Y9uVQOy9HiwLCWUtwV46ivXxT/YBcrFNcSGOTV0BLmqo8v/x6zepvnE/AgkEBAg48P8ZPCfuy9YFCgN++xa1Lcf95ddf8Oe3PwV0uPf8tTgIMCgupMYA4GemLNKMTW6tsq5YMLQSaPXH4IuHAoGjF/nE+Z6wcju6W0m5Js8Jh032W6sdgKJ0K0ZVw7Owd6jSebPBdoQCOeywfXqdaNs3v8Aw8UqmenOWjDbCErGzToWDPnfFl5n3g38+j3grPahkAZy+8ki2z50lHS7feYq2dYrE8nC++ygcrYbvw4Ub38XN4jwxKjvwOmcPqIACOezl3p+4FCg+9XHVZuB3eEy3UujRLL9Bq6wj55/g9yFe0hP/o8HzXvpHVeTIHFUpuH7/hQBG9x5HxHtoXsOgtkUxoHVhuTf6QTFC7zOPQECmRqlMoB4Cf4e6MXjWSUxacT7e58Dr4fcpcwZ1kDEuAoDGROmYgG3YdUYqSmQVaAnFh9oQAEq3E9Kx+awgzZjfdbYg9angplmMTT9hLlEwKyqWzI1pi/fGOE+eA8EIWlMpoQaO6AIWataJ+m0SPH6LnnOl11gJ/XlUAwnUFLk5x1zEk7bLIEugb0cPsRRkoqgb7ZqUx7RhLWLoKqjpDBi7T8YAgJAXL8UdQYudoXIMfbCHivBdpm5G4RxOIP377pPnkuQf8b2P5pUL4ujlB8jhbIcNh3zhZG+FAc3KY8giL1nMX7obCHurVKhc2A2dp25B9aLZ0ee3cjhzwx8jlu3HzJ71sPPEdfjceCTbL91zDuM71cAt/xCsO+iLZYObICTsFbpO24pG5d0FHDCRW8eYKv+nkajVfRsCn7/BgfkNkDaNmfzdwS4VNkz0gOVf7XfciW4frYfvw/Yj9wXYXTu+JtLZqNO4DTlFmGJ2GLqPN/1CpCWga6OSoDjgDb9gTO1dGwu2nMH9J6GYM7AewiPfiZ0egYFCOTLGaR7Ujmss+afdXuVibug9dWcsAKBLoxJoX7eolkeHwW2CXrxCx7GbER75VnReJnavKcJ6PyPIeDnmcwsL1x4GNTiU5xyTadLpe/yxEubmyUUhn4r2pNaPnrUNRfK5ikK9Y7qodwsZScs2HRMqOsULqaJPq08CP0s3HMWCNQeRNGli0UUpVfg7OMPnERlHKzcfFwCCn1FskM8K5b3Bvv3OQ5ZK2wHp+FTvp3K//vPB0Hwov1E+a9jeM2vZfpBx8fnzF5QvkQs92lZD6cLZTAJRhsbnumTk8gO48uAp3n34BD4DkidNgtTmySVRH9m2WqxqPdduS/ecxaOQcBTImgHeF+6hbL7MYv/5+v1HlMqbGUcv3UcWx7R48ixCGC8UC+V3eduxa/LvfLaQFVM2n6sk/m4Z7UC2381HIXLcvJkd8OR5BJpUjOlK9DO+Nwlj/DtnIAEA+Hfe97/tqvlinXb4Lh6GvpXEmwk4E3PSYB+H8d/+FGE9LpIP3n6G+vkzoFI2uxjnw36++Sf98CjsrQgL/VYwI3ZfDxK1Y/rJtinuIi4AC089BBfgDAr/kA1ADQDS+Lkft3sc9g57bgSJyCDBCKoR53ZILbTdtx+/Im+G1CiQMY2IArJXkGrKFbLayaL+cmAEzJIklhaF8m62BucsPolq4yrZMGtgeVinThFjXNq+eY4/hLVe2irSrAiP9SyFZjWyRyehca08Mwns3MgdIzqXEGs9U77t+tVa9nRevBUgQkDs4aSQE1+W9G+mKjbBAPa7Pn32Em8/fIJLeivxNX7/6TPCXr6TfsR+LTkXsW3bOB8j5p/G/E1XflgfgXNFkOS3qtliVLDjA7y4OlqKBgLdCEwtynk/2o7cH28gQ//+6H5h+N3rOPogTl0OjPNvmvMxd3BFeJTJHKfKov6BfoQBwGsz5SQQFwDAmAYAhZ1a954v3thaw1j1XxmDFVKKj1FAtIiLtdFKv/5xFRXrQRPXR3/EYzaqWRTTFntB99+5gX6FmnPToNN03Lr3/f4rSTHFwX7vOVdUt3VDv02CC/KarSfGcBEY2buhKG4roWY1qMa2YFWYQoJcRDOUJP/i9Yex5p7ggL62gjHtALV7ZkgDwJCjgbH7rlb9v/34GXrN2oHiuZxx/vYTqdqvPnARaVOnlJ7/V28/YuNhX2w8cgVTu9bG569fMWr5AZR2z4xrfsEY3a4aFu48I1T2k1cfYliryiKcduD8bUzpWhs9Zm5H25pFkCaVGWZsOo5lg5pg+sZjIiY4pn019J27S9oJfO89xcRONYUloDW2HronAKHSXkPhWFb4yeJR6P3KWEo7G5P+LVNqR4OM+scyxaBpUKMIFoxrJ8mi1iDos2THOVy/H4yUZknlHcLWh/tPXiDRr7/CxcEKT0JeolFld3idvIUxXasLc+BH4oTvQwyYtScG7Z8JKoHoDvWKYfPBK5i08miMQ/Dz+YMaoHAu7fdA/xy5Ppq5/gQOn7+PMV2qCQugcWV3NKn640kdn2tUy6fAoH6wv59aTeyFV1p7ngSFoXn3OThz6V50i4BbpnSyq65FqvK8ePf+o7h6bNn73W5Ut92IbT+dBi6WxF839H/nZCD0Gb1GNuFzJlNGWwEgtYbyfCTIMWTShlhgLo9HMOO3WsXjDQIo50Lmzrbj1wTEIwPHUHANMW5VlHvKk+cvkSJpYmS0T4Mr956KLoKVhRkiXr+X37KleQp8/fYNL16+QWrzFAh6EQnr1Ckl+SfgZ2dlIf//8s07hL16J89SAhB2VuaIfPMBw1tVlv0SImEGfnQGEgCAH53B/8H9rz8MxrUHQahbOjfMkmvzWlemgbT/uSceIJudBa4GvoSTtVkMpf7/T9NFAZ4tXufQvG5JETjUDS50WOmgSI0Wv11WzYfMPom1XreMJqpEdEmh7tm8QIwkVPfYWpJeJk5Nq2fHkPbFkMkhZl8wx2L1h5oCRy88MTrlTGCn9C4TXQ1XNmblmotH/aq4qWot9+dLat1+XxTL7QR3t5gU36DQV7jpHwyzZElRIFsGebGZiij/4QhMXnEhXpZ++bPboWezAuKioEtd1z0uX+DLdtxA78lHjarvK/eve9P8cRJApOUiQZ3xS85qdl7gPWZy/kfH4siR2cYg0MCxZ63zxbTVFzWxGHgN/P5Rt8DOOjboYuh+iC2g1zks2uWDTnWKR1MTf0QDQK31QP/4cQEAuK8avZUCcLRv0lpl4jhqCaHa3FAHYM+NYGlnItOIjKEidKZwsjYJDulT1HWr4k9DwsVSihU93dC9Prqw1Gg1SYSvlFg4vp2IU3Gxr6vwrXyu7yrAyn+jLjPBBb4S+laKalaD+iABgQYKeJFRwHB2TIvti/uIeKEhjQN9MCKuAIBaLzOroFQEpyCY1lADI7hvwPOX6DhpE7I728Gzfin43HyEudtOCc2fFP07j59h+qbj0o42qYsHNhy6jEMX76JR+XyoVyYvxq0+iAeBL1CnVG4cvHBPnj9sAaAwWZ1SubB411l0qFUMD56Gwp9q55UKYNbmE1Jh/PTlqyQJNYrlgJfPbZR2zyQ6A1pCV6S2Xb08QuknM+z4xQDsnFkH+XRAd7b6dBt/CDuOPgCtXcsXVk9wWXFl9bfjoCUGT4HzSLs0sljiE3tO3MIG78toVi0/yhfKgku3AzFs/j6UK+gKp3RW2HbkGoa2q4ipq4+L2Fz1kt9dgLQe786j5+g+aTteRHz/zTC579a4JFrUKChswKHzvHDwbEzgTGv/v7HzCAl9hU7jtgjzrbVHYXSdsBWD21ZEqXyZtJ6+6nZqrAwyhiimxyhTJDv4u4h8/R4b5/VAzqwZoKv7oW/PqZuks0rv2aqqqkWoIiZ6xy/I6PNVAQv5vdS1+GQy75Y5PVr0mBMLONC/UIITTOp7ta+Bo2duCrhpiMlFNgpt+grmif+88lz7zd2FE1f90Kl28Tg7exz1vS8soM51ShjU+lCuke/W9YcuYfPRq2hcIR9+qxBTVJvbsTC2yTcA5bPaIpv9dw2Kkw9e4OKTCGl/UawWf+jLlLDzv2YGEgCAf82t1n6hY1YelMWIg01qqXgQvdQapO+zF6+Is7Wo7edQofhrHevv3m7bvvOiztukdnFR1dUNIuBU6mWv3+Y9Z2HKb5f78iFO0aXN3nex54SfULTZ7kB1dYrNNarihpqlM8PG0jR6q2arFiX+Zo865V1Rv2JWsQQ0FnyBnbkShNV7buLYxQABBRjZnK1QtYQLfvfIqUrpVq6F4MGohT5SXeY18Jj9WxdWBRx0z4NqwOv3X0bz6vlh/5dYEvsi2eu68chlWWAx8mfNgGmedZDKTLtqOqmqrGQdu/hErO0eB72Kvi6OyfPMlCG1zHe5QhlRLG96pLMxN5mIKedPqj7v39ZD96Ot+JT716RadtQqmxmp46nyzmPwnly69QwHzvjL+d95GB7dHqDY5uXLZova5VxROr+j2PFpDdL1T19+io0H7uDCzRCQHaC029COj3NC5gkrgopYodaxud2Nh8H4Y9l+FM/lgtDIN9EVETWlcVPjmmo90N0/rgAA+8unDm8hFS9+76gdMHzqZly9/djUaUV/zkRm84KeqFQqj6Z96DjC1ieqjlumSCrio/Qk1/cr1x1MH5RQ64tXE/BTEm8ufjsNWiJtDYaC10E7qodPvtuV6ibunNvm3WfD90ZMwU1dlwBDybvuOLTBqtVmMmjZxWAb0NShzUU1W+kJV3M5YIvF2lndohXM1SwLjd0AXt+wHvXQvmkFaTeg48GomVvF6zwuYUj5n99tr7O3pDrPnnACAc0qF8DCHWcEHHCyT4Nu9Uth4+HLuHg3AKXzZkZmB2tsOHwZ7z9+lmdcw3LumLj2MMJfvQN7iKsXy4HjV/yQKkUyOKe3wpnr/vAokQtX7gdK0k+NgSW7fZApvQ3aehTB6BXeUhGc0MlD2g20BFlcdXrtwJkrTzG1b1l5ZlEbhiyv/q0Kx3geUrC0xRAv1KuQBS09chl8VqoBUuz9fxn5VmzblDDkDMHPz15+IKrz/C50+b2StIfwvhkKtpf1mLwd9cvngYV5chTI7ogFW07jzftPsDRPjgM+d1GmQGapphvry1fGJzuNyf9t/5g2uk2r5UevZmWERRcc+godRm9C4POo96USNUvnwIgOVaKt3rTcB/1tqIfjOWkbRnSsIvd0zsZTWDC4QfR7Mj5jEjSjrzzp/Awmyqzy8zdYveXEGEOS1TO8R335TDfJp+I+9+Ec6rfh7F89ELfvB6HXqFWxTo9AIVXqh07eJC1LjE7NK2JMv8Z49ea9UPtPnr8DBWB48+5DNOtAX0RU12Ukb3YnrJ/bXa5FP/R1TXisnm2ricWi5/DlInrI0L3W+Mwr9R88Z2zD1QdPMa5jDVTRaXXQMt4Kr/PCrPu9apSWhrF4HvEGrcetR0j4K+R1dcDsnvVigQYEmWlpWSePg1hgK7Hk9EPxq/q9iJNRoVlT55Dw+b9vBhIAgH/fPTd5xUQumaKVNyBgY2yACd53pLffPYOl0OyLZ7JGuxLxR2H1j8V+7ZZDveDZND8qFnHC1FUXMGtghRhJGSmtFC/Ml8tZFhpXbz1GOts08jDu0KwCDhy7Cqpqb957FoXcXXH7fiC4D/vVqNxLWx5ZvOV2wc4DF6VnLrOjLa7ceozGtYrB+/g1NK1TQrxaE8L0DDAJo2jWnjMxK5nUb/ijTRXU1OlpNj1awhb/1AyQDklRJFcHGzwMCsOQ3ytFnwpBHQIP/aYdN6l3wPYJ/mYrFaVgmOmriYsIoOnRtG3RtWVlTBzUNBYwyL3Z77/uwhM8ePEGDpYpUMHNFqcfhiL0zSf0q+SG4MgPIjT6/PVH9Kvoproo4zV1GrQ0mq5rqH9arfLO5LxZnZKy6Fej++peIRPsCiVyYfDEDdH/zMX41GEt8DQkDMOmbMaFq36xJoVgBCt/9CYni2D0zG2xqm2NPYrJQp9CXey1D37+XYuCn62c3hlJEn8Xi1Rzc9CvPPJEJszbGafqvbY7anirn1Et/NFz+Nn7UxfEw3ObOHRULuYsgGDburmjbUrjczx9MEphyJzzvY867adGD6nPDFE+UGtJ4XesX0cPg0k1AdNZ60/g9NVHKJwzIx4GhuHS7QC4OFiDSTt1AtrULiI0elNBHQvS71fvjSlwS2E/Wg8qjgxKkq4A1cq4tC30KP1df8PU8dQ+n7X+pFgfUkhwjdcl5M3qIMwDLc9BQ8djr3+9DtPk96n7HNHX/9AV9tRP8nWFQ3WFRXNnc8TYfr9h7OztuP8oBP07ecDH9z52el+U0zm6aTisLc3RsPMMeQ7kz+UilXcXx7RicUgG04HjV8XSjwAD11BVm4+Tcy1eICvWzOom58zQBXqNAQC6zAV9h5ZF6w6LxguDbQ+LJ7aXQk58QknKI968w6we9VAwm2N8htG0z4dPnzFwwR6cu/kYneuWiAUa0LWKrWa2qZJLKyttqy1SJEHku094HP5OdLGCIj9I+1mHkj9vva3p5BM2+q+dgQQA4L/21v19J77v7G1QoZR9i4NaVJSeJS1Bi72J3nfEQo9Ce6cehKJhAUfpjdUa9CFu0Gcn8mezw/T+5UQERQkK5vSZcgzVSrrg+v1QzN1wGavGVo9FWeRL5vjZWyIKw/4pimZdvvEIr9++x7t3H+XfnoVFIrebo/irBj2PENGYM5fuC+2fKPi3b9/Ez5cVqaRJEouaNhcE9mlTC0JerlgOEZxJCNMzsNfnlvTFcjGnH9WLZcfodtVND5KwxT86A69YbZ6yGQ3K5sWhi/fQ3qMo8mX97oWtnFzoy/fCftl04K4kHUoLCVknZGO0qJkTxd3TGxRNVLtIUtN7jlwl9OP/RBhTqOfxD9wKkf+aFnJC2NuPOHbvhQgAUvPk3aevcopcpBEEbV3MRRUA0F3E6vasXr39RJJtJvZcGGdIZwVW13WprhTqom+4Lu3f0LwwwXLP4SRtAsaCzzg+64wFq3Gs6im0YkPbFs2XBV6rBoi1FauC7NXlszhP9oygs4yuBoOabePug5diJJR/9z0n0NOrXfUfquz+3eeoOz5ZCVfuPsP4pefgddIfrevkksSe+i1nrwWbFDQl++bQokZwd7PF4m3XsGjLVRESZavU1D5lVXVN1MAbpU2E9O/fus7E9TsBcpqGAAA1NouakKT+XPJ6Hz4NQ+Dzl9h17CYCnr3EjL51QDeBbhO3Sd9+x/rFTN4CagyQck9RNyVcHW0we0A92FtHsen4nR2zlO0Q12OMx88XDm0ofd3xjU+fv0prwfkbAcicwVqYb7rAQ3zG1WfM0IOe9nmJEyeCPgCgC7awTYfJuSKQeWD1IFQslVtOQTcR5xqH66SZy/aBLiQdm1dAv7Fro5/Fe1f0R2BIODoOjGoLIVNyw9zuIs68autJ9B61Sp5dStuSrpOI/m9fKwCgCxDqMpV4fLYhlW4wQs5FDVyMyxyT8UYBTq5BFw9ojIx28b/3cTmuoW23kPEY/hYfvnwT5xlF5DplssSiX0VtXldbczQpGH+Nip9xnglj/PfMQAIA8N9zr/5jZ0pV4qV7z8nLcErXWiJQoiUo0jfl0F1J+CkCeCvkFTqVyoQ8DtotBHkc2uBRkTxpktiq5FrO42duY8zDXqu/PfsYn4REoG65qBfsPxWX7gbA+8Jd9GhYBmbJjPfes2pPAazcmdJLdYKLsO0nrsE8RTIRxNEa7PnvPHWzLN64KBjYoqIo65JSyyBFlmrYps5Hy/H2nrqNMUsOon/LcjHm+nFwBMYtOyRChXmzpMf47jVgmyaVWEAt2nYW8wbWF3rviIUHkC6tBab3qS000GFz9+Hrn39i3qD6IkbVe9pO2FmlAitGU1Yfg22alBjnWQNcRPK7QEGnL1++yfjePncxfe0JVCqSBQNbVxBdgaU7zmH9gcuiJj62azWUcHeRy+Lc7j15S6wSSc3s2bS0yZ5BLfPxM7d5EBiK3rN3wDmdldidedYv/UNVq7iemy5dNa77xmV7LQJS7MWcfewBAiPeCVOKQaFTfr8JfDYrnBEFM1pJGwCDVqj6FT6ClPXaT5XF8ZzRrUX0L+RFJFr2nqfJ7lD3mkoXyY4T52KLhipVNG7bpOssgy0QvOaOzSti056zeGJAIJFgxLKpnQRI7TsmSsBLLWh7tmNpX6SxSClUfDoCGIvFEzugTeOyMTZRaxWIyz2My7asIC4Y3za6BSEu+/4T24pF2dJzGLfkbCytGbp01CyTWaj+xoJWr0tGVMWUlRew61hMZwZDGi+XrvuLvoMC/uhaSeq36KgBANxP7bttyrbz5OWHGDaPVoBlUbNUDvg/DYdZCgqiGW9/079+JsrD5++XlgElyAic4FkTlYp+1ytQevT5ztANbjOmS/XoNYmAMPeeioXg3cfPUbFwVgzvUDn6ua3/LvI6dVu0DPRZBTwG7XEHtCqP+wGhmLj8MKhRMN6zBvJnyxDjPbDn5C2MXHhANAOUtYQ+O4oVeRYzGBTlK9dolPy/fkWdjMcm3WbB94Y/sjjbY9OCnqLVweC9rtVmkjyPCPpxLZDRwQarpneBWYpkMYAD/XlmOwA1leauOhjNTurepirG9G0sbh+6ybu+FsnDx8/QvMdc0WnRtypVjqMPeKjpkPwsAIA2n9QAIOizuH/jGK2wvI+bj13Bkt1npVA2sZMHHG0tRbzywPk7GLPCG6PbV0c2J1sMWrBX3ACmd68j9P6zNx9h8roj0kJEd5EJnWpKOwitB4/6PsDc3vWR3clOviuGjsH54Hdw0rrDIlI4uWstaT9KiIQZiMsMJAAAcZmtf8m2TBQnrDksPYhUIiYlXksoAAB7X2+HvBKrvf6VsxlUxd5x9D52H/fDpF5lQCsxJvwd6ueB54QjWDS8MrhQWb3nlvR7U62cSCz7vwfMOCEJVZdG7mhY2Q3nrgej7R/7QTGjSb3LoEFFN9XkJD7eu8Y87JXP6BmcJWNa5MocxXSgwi+V7/l3JoaLtvkgn5sDyhZ01TKNf9s2i3f5yLwxSWldo4i8dAwF0W+KVdGShsGX1bK951AitzPuB4aKAJyx/ZVx1xy4GCWSBUj/6rw+DUVNu/+8XVELEwP9bnGdBM4zbZuoqLtoWCOk+0t74FFQODqP34rQCCruRjkTtK5VGC09Ckk1iGwQ9n4y+acoFBlYlQQAACAASURBVHty+7Yoi5GLvOXv9GleOKShnA6tm7gAJzuEgAArSdVKZJd+zhsPgtFl/FbUKJUDpfNnwsDZe4UpUtLdRVSrxy87JItPOh1QJNHN2RZzB9aXc+Kic9Ohq+jasISAFHmyptc0t/pzdC/gBYYs2os2NYrIvSJzZ2zHGpi6/qjYlhXKllF6GfnZ5iNXpIL/R+sqmLbxmHxe0M0Rk7rUQnDYKxmnR8PSIvhHwKJJpQIYtGA33DLaypzcD3iBOb0byPwZ80jvVq8UJqw5FH38Qc0rov/8XWhepSCOXLov4mdLB/4m6sjGQj8Biev3Q+v2rHL1bl9dKmim4uNflRjFd5x/X+bjj0tPIsTylM8/MgHIAijsbBVruDd/WREqAqRclDf1nCULcC3BxTn730sWckP3P1aKFZYSukAGgVza8o2fuzPWsEq/MLUO1u86je7DV8Si+rPVSQEpyISi7oDusThomtTmGN2vIdo2Kif2YFrs/Awl3xRgZS/vyi0ntExDvLcxxfTQHzgg5CUGzdmLkZ2qgu+SVXsuYFbfujh47h6W7TovFqjdm5TCwJl75DnDoAbK4qENkcEubiC42kXpa20UzpUO7evnEeHZYxcC0KJmDsweVAH3H0dgw/47mLrqoljM0iUmo31UwuzskFrs/SYuO4+xS86KZsrQDkVhljyJvIPJ2DmyuLFYAeqGPgBXpUxeSQhtrFLFqBhzH1aamdzpxvb9F8StQjcMCS8q20S8eo9+M3YhZ2Z7vPvwGUPaVoz3vaZTTaexm2NU/9lSMK1P7RhJNiv/fPbrx+SeHjGs+gjqk33A4PMx8s17KC0Cau8iAhl0FeCzns8WKrpTG4PP/x5NS8vzXhEm5L3ge7qUeyZpFSAjkQwsvt/ohrBoaEN5TzGMVc2pt6DQ7fWBFrI2qv0+QQC/fLlcsHVhr2gqvpp1KIVFaQ3KpFQLsMdzU55P9arRYjZqrdFuwCIs33hM/l+37YA6IwQLZ684gJevokREdVkJyv3gc6Vd/0XS4snQBwB02UNq7KK4fIFo7Tl5/dFYRQr+Dmn5R3cPPuh5/9kyynebR4mc6DV7B274B2NchxpYue8CfP9yaOG7NXmSxOj713M4SZJEsj7s16Sc6IKQYcfCw7y+DZAto933YwDynSH40a1eSVm7MR6TeTF5sxRPFg1obPIdGpdrT9j23zEDCQDAv+M+x+kqSf+3sTTHhdtP0LxyAc0MAFbEJh+6C/YrsTRWJmta/F7E2eCxl++8AarNU6G9Ub9donhOkbuFW65i54woCyoq0WdzscL0fuXwOPgVGvTZJb2Mgc9eg6rE3ZsWQJOBe9CvZSE8ff4GtCSjp3jaNDHbFkx573KRvNH7CvyDwgV59z57V5K3sJdvxZ/+YVA4HgeFo3yhrOLTzBf3589f5TNSEnO5psPdR89Be6GsTmnRuHI+7D5xEyXzueCk70MUyJ4Bp674w9bKXBLQ/2QQwacgzeX7T1G5kFs0FZ+iVR4lcmD/uTuwtUwlFlas9NLC6vajZ0KLzJMpvXjPsvJPj1s3R1tRpiYgQAojX3wv37xH3yblYrWKUPSq/aSNgn4zejUqI4nf4Uv3owEAU/Y6WueJC6x+03cjRfIkkrDzHiiWS6v3XpRKT75sDmg3aiMK5cwoVZeOYzYJcMP5YTLPxVVuV3tp+eCL+EX4G1hbpsSS4Y3le0AAQPFtzmhviQ5jNsv3YNHQRjh07p6wDNrXK4pTl/2lV/Xj5y+gcFTNkjnQY/IOVCnuhqHtKmHC8iNS7ee4BATuPX4hfa20guI57z9zG763A9G8RkHc8AuBTZqUCH/5Vv6tUZV88Pa5I9vqi3NywUI7Mt6XxIkSwdwsKSxTpsD9wBfoWLs45m07JWJjK/adF0XzbSeuIYezvSxQKHA0b/spWYxQw2PnqetR9zw4HFkd06JemTyYteWEADZkhvC7P7tXPfEzN+aRnjm9Na75BYnPOY/P+z9v+2kRTwuLfIvw1+8xum01lMgTxYYwFFSw1hWa0vq9iMt27FMlHZyVqvjGjCP3cCv4FYplskG5rGnhZJVSM1OC1zhy+lZMnB8FjulH0XyusKN3dN7MKFYgCwrlyRx9rhTfGzFtC7Z6nYN7Tmf80bM+yhbLES3AR6bBlIW7MW/VQaHjU/ukTuWCoqptnSZKy4SLezIJZi3fLx7iSZIkFq0UVvBYHVTE/Fh1nLl0n1D7mcTVrVoYnq2rwDlD2hinvOeQL1r3XaDaqkDAYfaoVsjiot4eptvXHN97YWy/+HjW83dK6zgCfku2nwXBxRY1C4llHFk+FHQjeEjwd9Wei/A6fRuDWldAuUKuwg750bjtH46a3bbKe5BtcEtHVJV7UrfXDpy9FoQh7YpiZJcSchi+W9uPPACndBbYM6c+srt8B6AoBlur+zZwPMXSNejFG9TqsR0PA1/iwHxa3X0XX1Oj/+vav+kzAPStMw0BOvSlH9C5lkGwjc+7RdvPom7ZXLhyL0iq5PGNxdvPYt6mqKRRCTLFdO33lCSbyb1u8B2vK9THRGzwHFL5nwiImzRpInQcswUd6xeV8dTeRRxPERdk8j6pp0c0yEv2mefEbbj/JBR9WpSV5J5/r1s+d/Q1H7lwH/1m7Ja1mFYAgEr5tNcj+0JXbFPcHDYeheewFZJUEkDctqiPPAfYAtmo8wycuvCdKaHPHuDvf9L83Vix+bj8/rNnyYD9x67IlPHvTeuURCOPoiDApogr89lC0eWOgxaL8DJD+Z7wfChkyt79lGbJEfIiyrlATcSP7UNVW4zHvb+sBnVdQLiG0wUn+P0a3K1OvK0ADVkAnr7mL0k8r40MWaVlloLGBMjbjIuydC2X3xXrDvrK8RMn/hVTutTGqgMXREx3umcdYQt0m74VLSoXRO1SuUUEUH67g5sIwM5j0O5vYueaop+048R1qfQrRZnZW07Ku9zJLk0CABDfB8O/fL8EAOBf/gVQu3xW5YYv2Sd9ulz406O4jLtpepHYhPn448zDMLH/61wqM5TqmNpxmPwPnXMK0/qWRZs/9ksfIqvTlYs7Y/Pk2pi88rwg/7uP+WFAmyJ4+eYDdh55gDXja4jYGO2KuMDpNeUovObUh1/AS1n07J5dT9gDSmjx3o0SCIpSjiZdn6h7NmdbQXdDwl7jWdgrsSK6cDNAEl6yItjHx8TxWdhrqfBQYbh38zIi7vM8/I3QygmEWFqkELs7JjxFcjuhQQV1ZXGi2+dvBiB9WguhlWuNc7ceC6XscUiEJMAdPIqJnRQpjgye7/jVh+T/uRBlEsvPXr/7ACuLlNJP/OrdR9hbpRJqJZM+Xl++LA6IfPsBFIXMnSkdPn7+KosWMgO4nnWys8LT0Jewt7JQtbqhfQ4pdKyaM5kktS1XpnRQkHWeTzuPorIvg9cxcc1hPH4WIS++djWLoEnFAiYTKIIQ/Wfsxr0nL+QesHLC3kouLHpM2SHJOxdqpOUv3XkOk3p4yHe78/gtIHuDFe0uDUtg0Oy9cq6OdpaykCelP3MGG6nCEBwgAEBWBxdvZAd0HLMZ6W1TY2bfOpi76TQ2HLiMormdZG5rl82FATP3oF75PPL3LYeuYmzX6kibxhxD5nqhanE39GhSWij/PObyXecRGvFWFgr8k+BBJgcrAQR8rj2S/bgtmQ38TZQpkElssnSDC5adJ2+gQ+1ieP/hsywOqDqek/fu02dJ3nnv2I4xq2c9UfIft/qQiPrRtqzrtC2iVM7z5fw0rVgAAc+j7gXZA4MX7UXh7Bnlu0DQgPet//zdKJnHBRfvBMTySKeI0sjlB2CeIqlUsHh8G8uUmLftNKoVzSaLpSV7zmFyFw8UcDMtsETV/Gaec+Kk5q/1N0T/8lkjW8HOJralptYxuN2Zh6HYeTVIQFDOI7+Dv+AXdCiVCbnTmx6bit6rtp7Axl0+OH7utgiNli+RE52bVwKp/spvOi7n9E9ty2snDXneKm8cOX1TgADakTXyKIYW9UoZBVr0lc1/5jUw+acIYp0qBeOUHPDZQgCRLTqkY5PpxSCoS4YXn42eTUphxtoTePoiEhO715Tvu7Fg5XP3IV/MW31QQBeeW7O6JUWTQF9kllafvaccRaqUSeV9R02NK3eeo3q3rXge/k4s/OjUIkmEEQCA793KnTZD0QJwdUyDUQvPCPDeslZOzB5YQRgBSqi5cOjaROr2XXOfE1tGxLABVANzCCwtGN/O6O+N71HS67NmtEU6m1QxKvBx+T4o7wcC8EpQ8G/+4AbI7fod6Nh1/CZGLjoQi6ZPkUFdoT4lkXe0T4ORnapgwRYfSfrnDqoPWgWqvYt4PDoaEHTO7mIXAwBQRAe5vhjXrTp2HrspYPLgNhXRsFJeWUcoAAHfC7qihfqsoeVTO6Fp7RIC5NFuj/eOwcScvfnUQ9qy95xYhFJ1n5HZyU6sASmW12PEymhdAGWuTLVp6AuVsi+/e+uqSJM6Jfg7vnDtoQCG+oKl/Tp5YFj3eti42ydaK6B6OXd4HY0CE/hb4DO5atm88nfaoQ6dsimGaCm3YRtRmaLZRf2f10yQ4EeFPfneHbhgt+jd6K5R+O9DF++VogkLGvXK5kWPGdukcMLKPaPLlC0CvpMBRqYkt33w9AX6N60gtqBpzFNgycDfpA3ywp0AUfznc537uaS3FsHB8WsOGjwG2wPI9uP7mu9Vrh9qFs+BoS0ra2brxuX3k7Dt/+4MJAAA/7v3Nt5XxqR2yR4f1CmZGw5pLfHl27ef0qOtf0JU9O80xhvO6VNH29JNWn4OL19/hE0aM1EVp2XRzmMP5N+CQ98gTarkmNSzDNqO2C/ViyPnH+Ogz2MsGVEFN/3CxPZo+ahqMWzODHnv0st5wMzdeP3+E+YMqCcJvVqwIsDKDxPzab1rm1zU6Y+hINzWaVKJMI1a8CE+fe1xUQhm8kUqaa0yOfHH/ANSze7SKCpJ1g/lRcDETQkuRPlSURNp09+fCeHsLSekMqymcssKAVWTOTdxaWHgi3LMKm9BrRlM9hb0bQiz5EmjvXV5nUTNS+R2EVScgjtvdLzILcySy0uVLzxDweNs9L4soAtpmuzpP3bxgcxfxSJZ8dvAVdIawsSaIEyvZqVRq0wuSci5yGJw24I5HNF53Bah5On+narPrDwRPBi+YL/YUE3p5SFJOSsyDSrklepf98nbcPbaY+kHnNC9piR+BBh0ez557ZxPHr9Lw+LSCpDJwHcuPj/eQQv3CGtnQd9G4iPOe0v7sbtPnmNk22rSusBtOGcEAAgADZi/RwCQUW2rStsPKxGX7wXKwoTVjTlbTyGniz1u+gdLJX9Em6oC1ETQEs3JDmu9L6FIDidpF9D3SL/pHyLAU4qkSTC+U005/pDFXoh4/Q4zuteV+x6X0K0UGfJ/jst4yrakik4Z2iy6D5ziYpsOXpGKXBoLM1mwN6yYR0BB3j9WE0vnzxwjedA9rsICcLZOiRzpLEQDJaOVGRL/BcjF5xyN7WNMi4Tg15bD18Qz/cvXryCtWqEPK2MS8Nxx7AbqlM0FR7s0wkC5ei8Ir95+lO8pnR/4+yKrydAz0tD5Kfon/B35BYZKMqe1GK7mbf6jc8fEYN7YNiCFXWE0aB2TtH4CAEzyKOg2qktVbDtyHVsOXsXoLtWQ1socY5ccxKOgCNENIROAzzg+E9Sumcn/tMVeGDQxqvKnG+ylnj2qdTRIQtCWvf1siatY1AkbJnrAMlUyYby1GrZPqP4EBdyz2UpC0HH0QazcdSPGvyvjK+AAwXYC6BTeZXRu5C42gQSJkydLFC3U+X/sXQV0FVfX3S3FCS5BgwSCJgRJCBLc3aFYcXcoUlwrQHF3L+6eAsGCSyAQCIQggQR3p//aJ72PeZN5kkD7t19z1vrWV/JG7tw3b+aeffbZWytYqY6h7TXXCrsVzJcFy6d0g/OfdoUEHvuNXYEpC3aYLs/e1ovR8/ZIixFbA9vU8oy2VZ763sjYUKFau/huZSiGIH/72iDwqq248zMyQQgGE2RlJE+SQFghZJZJq5dfoDAGtO+iBuXzy/si+PYDJEoQV1hjyRJHsBRnrDmM2WuP4PsWZYSZRh2bdb+fE9Cax+z601oE3XyASX1rYc46P+w/dRVD21VArdL5YK1dhkl/2eL54HPQP1JbD8+bLk0yEwigvWb+nZT94JsR1qFasMfotxIVdlaWDKkRfOuTJan2eLQP7NS8AjoOnCtifpaCwqhpUyXD8XOR3UvUPlFp5TI6j9YCcEjLiqhZPELwmeuTLhPWSrGFa5NkDvHRasxK+a0wqfc5eVnsjvnb4vprROvK6Ddjs6kNgMdg+yCfB3wu0EmHFX225bFFk+xL/q35qGXCtOQx1Tn4vCI74MPHj8IW4DqP7+Oh87ZL216MDoDFWybmAwszEAMAxNwakWaAaCarh6Sb5XdOh9IGdoDbzt8Rm7/3H/+QhS19SavlS2eqcrEf9vTNR8ibLol4YxsFqYyk/pdwzyALD3qTExRo9sNWuOdMg4GkNM48hJ2Hr0v/P6sT9E7PkMYB3gUyiIjRD22LyKGHTDskFZGpA8qCnufasOS9u/dEkPTlMfiyLepm3K7AhQgTRv2iwdatw4UTKbuZ0qfArKU+QsPjAskoVI9iGY/sUqHfefiS9CZSVO6XntVRwt3Y2kVLp9cel/1mZQuaV4iNzrvhgD+u3n6ADjWLGgrPcVxnAm9L4lMoTyaTzoGta9fT/5XaP5PRjuPXSM+k0gQgZX3B1qOYuu6g2WG1AIGl81EwiT7RpF6yOn/uSiimrDwo80WK3e/HrkgC07FeUXxXw0OQ9r3HgzBi9s4IL+k/e/xZ3aMmgPp32MNn0pNJSiZ9plsMXi5JL4X72Is6aPp2XAm5J/cNWwjYDyrWkbkyCCOAL2su5Fh1YtLEhIpCUtyXL24KBJIRohWWsjWntj5fvfcMfM9clYUAwQ4G7fpI02dLB6+tRSUP7DkZiAvX7gqQVbukK7YcuiALiIZl3CWR5z3B4zBpH7VotyxqvPJkxq17jzG9dz2pTMxYfwhF8mSGV14nzNtC0M7YI52Uf4oUqfNX9cqDYxdDBKCyV1xUe91MmrTq0rbmxNrnXCDTp75fp5pmXuRMiD98+EMqvFVL5DLpSfBY/IzPAoI4llg68w8H41LYMxTImBS3H79G7FhfwTNLcng4pbA7+Y3KdVnTKVm/11++GyYWbE/K75IukoDaFt8A0IaqrEcOYYooPYqj528ghGyg2N/IgrZS0ZxR0qbQ6p+kS5VExuGRN0JojOAXW6Tql3OT36mlYAWz7fezrCYE9s5VsUI5MHFYC7Eqi04w6edv+lJwmEn8k8+5Sct9QZG3hPHjIk+2NOD3oYJgwcwf6gvTSB/WxA7ZGkE7NSXMRtYPk/oV2y+iceVcmDW4vCQSXcbukWq/ovpnz5QUk5adwg9TDggIySokK/pM7lXMW39OjsXI65wS7eq5oU7Z7HBMkRDHzt8RQGHmoAomHQC9LSOt4VZO646c2dLJOUZMWocRE9fK8fTWa/prpLgbqd+sRFsKPit/Wvg7LgaHSbU7Z5bUaFGtMOZuOIq1PmcFfGtT2xNnAkNx8Mw1VC2eGyPn7kb7Ol5SMdeHStiFkacJlUTzOxw8fbvZ96Y2o1YMmVpaAIegWrvRq0FNiKHtK6Kilwv4XCITYPHWEyicJyPa1i5i9i5KED8O9h0PgkvmVAi8fk9YZQTUCTw0G7RMmFc/tC4vaxCCC89evMGMgXXlN7Jyx2m0reMlvx0//+uYu/4o6pVzM2kikCnUstcMM3cNPtsGdasjApu9Ri7BkrUR7EYVBD3pDqIX9GTfPvvqF6zeL/Z9lsT49HNMsK7b0IXCLrAUzeqWAO1V+49dIdV8bbD9ipR9sl6Mrkdty/FNH9NaQCpqkSiGg/ZYWtHB6PzOuY+yAAx/9MyMdq/WNVy/EGgPvBkuDkfZ0qdElrTJRWSZ734yShVwsPt4IMYu9UHsWF9L8k5glS2Ttb3zydphyc4TAgAQuKvt7SprI2rykH3KhJ8td6MX7RYgflznmtJWSRbf8DaVZZttRwJAwUKu4drWsO2GEd05idnvf28GYgCA/73v9LOviAs3Vg4vhYSJkimrt/pYd+YWjgY/ROuiWeAQLzZ8g+7hyLUHSJogtvT90x97gk8gUiWKizbF/n99SS1577IiMGrebmRNn8Kq8jqrWOMW7wWTc/bvMzHVB6l4FKYpnD8bHjx8Jmq5tB2kJdbmPSfx/OUblPDICfbl1a9WxLSwU8fhgpgLH488GaUncsWO0yIeyModbY6Mzsl9D/kHizq71mIvTTIHzPq+gajSRjeOXbiB/SevImfmNLh0PUx61UlP23owQBLhTGmSok5ZV6zefVZ0DioUMXcGYLWY/W28lxjsLW9YtgAmrd4vLzy+wH9oUR61/rQeItVuwMwtkqyrIENjRu/6SPenoJ/RtXChyKSeydgIA/GmIq5O0qvJSJ3cQZIQtlqwCspkLr9LeknYz/1pEaUSeD//EKnY8AWrFtJ8eVMTIH6cb3Ar/Imcl+g85yNtisRC++X9QQaBNqju3HnsWmkbIF2Yi3k6IQxtV1FYHjERtRng90G6Z8/hiw0XgPYcjX30o/s2lETEiFZPMIeuDY0q5Mfa3/1F9C1ftrRy/zgkiivPjLOBtw01GQiKjt15EcH3XyB+nFhImTCuOAJQHLWll2VNFGvjpqp4qmQJERL6CH/gDwGaCBLWLeuGTfvOS9vK3YfPJKGgLgXv7RreecHfcaE8GfHk2SucuxyKIq6ZxT5t/8lryJ01tbT1kK7q4pRaEnytHgUBEIJV1Kvg77h6yTzYe/yKKJCv9fHHxz8+SnsDz1XJK6fc/wQZmKhQdNMzX2YEXLuLXFlS43RgqCTO1NzgAtfLNWIe2F7FOe1YnzZ28QyngPoGTBrYJxydYDLUsXl58ZvX0+qjc7wvtY81u0N94qVlAKRLlQgjOxdH0M1HAoK/e/9R2gJGdSmOgKsPMH+DP7I7JQdfU7TLZWL/fUsP5MmWQlhydBG4//ilMIEIHBB8T5cqoXz284JjePH6nUkHwMiCs1SR3FgyqbNUkPX6AFpbNn1PNufNVmWW72SCqWSM8L7j/ThzYH3R5PE9dVWYADPXHsHITpVEZ4HX/ujpS7nvKb5KwFYvTsv7k+1avNe0wXcqdW7uP3kp7wR9UMBxxoC6kRgznDfqPczfeFTey2QJ8Nku7WOOSfFtpQICYOjj28oFkD1jSgEr+P5T+1EElPaa1J5RJCF+3yx6vHrzHl6uTijvmcNMnFCBFzwHn4dMqMdM2yhtJGRYdG9dGXUre8hagj371E/5bdNh5M6eQTQ9alcqLOy0Oct/BwUe+T02rVMc3VtVjqDPb/FD75FLpJ9/eK96pl5+a/c+wcPte89gxabDppYfJuwVSrqheV0CDpnlWUsHFGV1yjUR2wWqlnU3CQXyHEzsZy/zwfodxwTYcM+TWdZNBDRSJU8sw7h+6x6mLNgp27C9qGghF7RpVDrSsaLyez147homrzkg1PoHFCNkC6dDfGGxta5eBFW9css6hQk67zO2ZCiWH79TVv0v3wyX+4IAAR1zVPC+oSDumn1nZR4o0sv2TO7PPn62PjLYtse1D8F7noMgwddffy0gE7/PDx8+oEmFQsJGILjO4PliGABR+aZjtuUMxAAAMfdBpBlgNaj/zC24EfZYKoJG/f9c5C4/HoLDVx+IzzXprllSJETok1ciguWdPRX8bz9BsoRx0LvsJ5udv3u6/wrvXaNr4Ettv1+A9LwF37wnND++0JMmSYhnz1/JA5yqr8+evxbLr0KuXwYU4cuBlo1LdpyQKj3F1fp+W0Zo2Z8TFLWjkN3b9x9kccOEyCFBPFkwccFBWiWpmayU1yqVLxJ7Qtvnryr57AXvNnG9vLjY800hHLIcGLyOqWsPYM2+c6brIILumi2dXZdBeyi2czDZZnD+G1bIj1Y1PfD78SARgGLvJhdddcu6onKxnCLkVNQ1MzrWL4bb4RGe0vysWdVCcl19JmwSSyaCBWQLcJHERIh9+GQFUP2b/+aCj+KBVI8e17OGCD7qg+r+Py/8XcbHMZBaXaNU3kjiYPwOSSumpgBBArYmsBeUQlQxYT4DWjE6LgDtCVYve7WtirqVPa32oPP+XrT5uAA6CzcfQ5Z0yaVSTY0OLtAI+vC7sqTJMN03CPefv0Xf8i648+Q1fALDEP7sDfqWc5HnZVSC9yJZBxQTpTgrxTpZWWZyEP7wmWiTsGLFimTmdCkQeu+xaFdwEUt2DRepTH54r3I/tngxUWIlkVofZKIQQEudLJGABwdOB0ulioADAcg1e86BtmhuLumk9YUAAnVhmOywpYBgxJ17T2UsVDRfuPm4COS5OKXCw6dMbGIJq6la8Vw44h+CbOlT4OTF23J/x4r1FcgOaF6tkFV2AZOLrT6n8fPMzWY9wNbmkck+k5qu31VCloypokz5j8p3FJ1t9b3z2mNok2z19zW7Lws7jkmviiolsgqgSBcAFYXzOmLhiMo4dv4u2o3YGckukIkl3XNW7rgY6TMeY3A7L2HW8bmtt5nj59oqv14fYMOc3qhevqAMhe/BJl2niK0bwx6RzRU7TmHPsSsY26UqRs7ZhWwZU6Jp5YJoPeI3dKzvhcQJ42P80n0Y37OmPO/5O6S2yvTVh5AjUyr0blZS3rvaILhOdteFq3ft/pqYoLH1i9R9o+Bvf/mO01i46bgAWvwt8FlRtXgu3A5/avguInjBBI56LwQvCDoQCOvRxBtLtpwAQT6yB/o2Ly3PHoIezasVRssaFDiOOCZFiln97964hLQkxcSXmwEm4oPnbscOA0tV3g+s2pMlF3A9TPQB+I4gi/FsUKg8R9vX9ELtEq7oPW2jPPPYQqeYeGqUXFvPfykhJwAAIABJREFU2ewHsvX4POYzl3pNvIcWbDsm7Cw683CtxXNw7VW/TH5hc3Js4jbQrBxKu2fHYf9gDJq7Te6j5pUKi1aBvY5dX27WYo70b56BGADg3/zt/UVj5wJxzuYjUrX2yJ0JlTxzWTzTk1fvsPdyOM7dfoI7T16B1H8VCeN+gw4lsiFP2gjE1lKwR/XXpfuETrfj0CWh4rWs6WFW+eYCduKy/dh34qosXit4uUjFSCqpM2kB+F6E30jFZPLEFzf7q4dY8d51y5EOw2buxOTva0vVig/SOeuPYvmOU7L4HdejhvTfz1p7BGt9zoloEBfI1vzgeY2sYnMcTDrZH0hhH8cUieWlwCoB+/umr4qoZmn94C1dI+mHWloke5JpORQVocC/6FaxeFiloMsN2Ms/sHk5TFt3UNwDyEyY1qse0qeyLYr2d49bfz7qR3T9eb14UDOxoa6A3o5q47lQPHzxFs08nXA+9IkAYUniR31xFiFE6SuaC9ogmMF7yFIbSFTmSCyMDgcjcfxv0KCAbeG9qBz7/2tbVs8OHrsk1NGjp4Nw5sJ1U88rK1BUxS9aMAfKFMuLHFkc7bL4+9xr4XOR83zhzhOptMaJ9bXoAZAxxediTERvBlgFuxx8F7sPnMN+v4u4FHTbxAJhwu+aK5Owrsp75zNzSYje2f7avZhcdxgwL5I4mtbCUatTwHfH9N/OSJWezI1WtfLih7ZeuHPvuVD6T1y4i3b1XNGvpSfSpEgg993e4zcwZp4fDp2+LS0DVUpkwYDWnnDNnlr0c35aeEw+YxRzT49+33mgrGeEkCmDdnGNOk+C/6VPAINWFE7LYuBvbOnkLiY7OVajyzcZI8epUsYdc35qC8dU1llpZOuRbUNRVmq0MEEmkDR2gQ+o2n/xWhiCbj0Q5hTb9zzzZhJRV75bLYUSAWZSbW+wWk97WEvMOx6H9+LyjYdwJfiuXBd72CnU+qWC/f0UyKMIHtkW/5bgfK86dRMJYsdCdVf7APy/+9rohLFixyV0qOeG5EmMmUe2xkStHIrgsi1gZJsqYJtjdIIiy8Pm75RdlVCyPcexR1vKnuPEbPPfnYEYAOC/+91bvHKilANmbRUREnqbsvfI3uDDP/z5a1wOe4Z1Z25LkuGV1VhcTx1T9djT1oyVYKKcRMoppMMknRWw7j9vEEVgVuGYKLEqSyEdiurQf52WOayS/rJ4r1CqqL7OKi3/beS927VRCWzY54/dRy6LYFNeZ0cMmbFDvNqVvR37fKn43GP8BoSGP8GsQfXx+s17q37wRGApSsfzMlhtYYWGVVwi9+oz/v3jH4BnnkzSD0i1fUvXSDE3UshJdVRe9ux3n9KvjtDT/mnx8s07UcZV/resmFIAj3Q3fscU/qOS/L8haL80Y/Vh6UEdOmuH/L+W4r//yj2cuPEIsb/+SsAv+r7Hjx0L91+8wfsPf6BsztRIEOcbu0ABVk1pLUjUXx+W6Kjc7vqDFwLCNfVwkj5DbSw4ch2FnJKZtDkI0i05GoK0SeKLfgcp6fefv8Hcw8HC7KieL53odsTE58/A3EPXcO3+CwFBKQL4vxRPnr3Epl0nxe5LeXz/m66P4ql9p28SkS43Z9tJCqvIV27cw4vXb/H69TvE+1Mln8wQOsAY2fyRRcH3xd7TQdI+QpqvPtjeQP9zWqSRxUKQqn/HGhZbU/7uOTZiKSjvdVbBB/y4UijkDK0lG/+t+sJDbt0X7QXaWNoKUv7p3OIQP47YoFIgL2WShMiWMYUUBxpXcgfZVATr6cBC3Qp72qgsifwZjaesR3YM71DJUBNHuz31DU75B6NhDS+cOn8dhV2zflEAgHN/yv8aGtUsaqK925q/z/n83YePWHosBKVzpBZGZ3SDaz+C4gUzJUMZl8jto/rjsmDCNqbpqw9HsJOalpTWJnvFQrcfDJYWFjc7zrVs20UUy58el0MeSstL2zquZoLR9l4z1zZ9pm2Syj1ZjFN71rWbrag9B/V0hs/fIUzLzGmTY873DSPZ+1oaE5/BWm0p/h5nLd0jhbs6lT1A8DsmYmbA2gzEAAAx90ekGSCiudLnlFi2kR5KYRJ7gn2u0/YHIUGcWMieygGBYc+E4tm/Qk6ruysAgII/ozpXFrEfovVMmmuWymNKzMkKqFw0p4izsWeVifNm3wCpFFCsh8k7BdcOnQkW6zJ+TlCg3chVAhhovXcVLZCCPkzswx48F6udgrkzSG/2sFk7hd5LamqH0aul95uCb7T8s+YHf+32A6GSU2Dt5+7VsNvvMhZtOY4ZA+qB3vEdxqwRYSZ61ZMKyO1/6V4dPy/6Xcavv8axXati1rojUF72tH8jdZ0ChjwmmQtKZIYvI1L/f+lUw2zxQoEYVuT5vbKdY2z7aibhrbsPn2LAzK2iwk8Rm9n9Gkpvmj4I7GzzCxDrGh6HuhAUhFPbqraRA2ev2XOrmLahENyMPvURL/Y34nvLhTm94yf3rCP2gvqgWN3czX6yqOb1kmJXrVhudK/nLSCD0bgDb4SJ3dyJSzdkgVG+sAtGta1itbqjjsNeTrYsUOOA953eO5rzsuLEDdx6/Aov30b0A7Lv+9nr90jtEFe+a1aRHOJ+I/oYzqkSIVmCOMIQSKyx2uL5KPhEEIrBfRTYo8bChe7gthUijftEyCMEhj3F2w8fperHhVPoE4rPfY3E8b6RBR1FO8u4pMHui3cFqHBJ44DHr97i/ou3Ak7cfPQSCePEkn1IVa/hGhkIIOVxt18gdhy+JJZWXGgwSH9tVcMD1bzzWJ1TLvQCr4cLO4biiKSSs6rJaiOpj6zmVS2RW3QZrFXeonSD2bkx541A4/ELN4SBRAGysIfPzXqDqd/ARRqtHikG6ZwppVV/9+MhDzHvUDDbSOGaPgmq5EkrYnopEsYxZAFwDNTbWLXrDCjAx/HwfuJc0JKUWiDeBbN9lqc8z6GEDKkmfjv8iZyDwBzZLaT88/vUBhO55RsOSf988iQJhdJdvoQrHj15LtXP22GP0Ll5BVC4zlKwFet80B0c8b8uVqpsx6FVqgqyXNhe5Jo9ncwvW1+USrqdX6HdmymHElZwrVlncbszl2/jl0V75X6wFKRtj+1aTXRStMG2jFGLdgnjKXuGVKjlnc/uMf5TNuT3Ti95bShVePZmN+02FYdPRii2a+n//5Txa8ehwAUWBIyCvzO2f7WrU8Quej0T9Fev3qBciXxSlGC1/tjZqyIoymTsTvhj+e/mdb2xcdcJsdtjkFXhVTAHrgTfwdmAEKRNnUx+S2R70ALy/KWb4pgSJ05sZM6QEqHhj3E3/DFKeOYUiz6yAZImTijPhfLerli58TDKlcgr56fNJkEkffAdseviXdFm4jot7NlrEWfmPU7Al3olGZLFx9PX75AuSXxcuvtMQMvwZ69R2y0DDgffl21ypHHAhdAnYnPKd4W3cyqcuPFQ3mkPXryNaAdNngCPXr5DvNhf49ajV9IOWjJ7hNuCPpSLjyrc8HMWYCicmTtrxHyxgDJlxekIe9qvv0JgyCNxwjgXGI7Xbz/AKV1ilCnshOXbA8TxJ3e2FMJ2SZ86EbYfvAbvghlx6fpDJEkUV9iZKZLEg8/RG2KZGRL6BJeCH2JQOy9x1WCw0DR81i4B/NrULhJJg0k5L9EmmfoRT168ilLiruZg57FL4rxTtmAO7D8ThLxZ0kofv/7dxzabRav3I2umNEiXJilO+gejcun80nLKd3DNCoVEe+HFy9fCRGE7atZMqfDy1VvUqlQYfiev4Ntaxf5R+if/xOfDf3FMMQDAf/Fbt3HNKpnjAqZzneJ223WtPnULx65HaALce/ZGXhANCma0+PBXw1AAgFLiJw2QyTFt3TI5JpOEm8k4P+dDmfZqpPizR48J2qb95+VzWuZQRZeJGoMAAvtTjbx3lTCQ8nFfsfO0UPa5TzXv3Fiw8Zi0GTx9/loYBuW9cmBYu4oRXr4W/OAn9q4l4kC0EKNID0W1+k/eivNX72DWoAbiR8+xs2e+T/NSGDB5K9KmSiwVDJ7D6Bo7NygmFZHwB88we3AD2YaWXOOX7JOxlvXMLqqw1+9EWBwxaaZyLHvLGGQPtPvpN5PADAEC9t4r5e0paw6I44PRvtrbRKvez78XzpUJE7vVMvW4UamWPrZPX76O0i9KWf1RzEYJ2hgh6lwobDhwDuNW7BPFcn0Y+eCyPYTAx65jgWbiglxIcIHACt235Qqgaz1vw4STC48+v9KlIgu+iRULPy70MYEuli6SFfbrD18iSbzY4pLBBRXPlSD214gdKxZVV/DxIwQYaOGVGRmSfgJbaC/He5BRPH8WAcPYzkKhRbUw4m8gX3ZzZH/PpTD4BT/Auw9/4PW7D/gm1ldwSp4QD168wcu3H4R+zqSfAAXp5/x9smLJMfBvyRPGxbPX70yJJUGDOvkziLMHg9U2WloRhNKKTWrngHNqSdSQiy5aJLKFR2k0WLtJCLYNaFkWpQs7f1aya8+NyD5MAi/syWVSGpUgyMiKJJNmpWWh3//O09fYdj5UdABuPHwprItsqRKhX4WcZraAnNfJK3yxbPupSD7k2mM2q1pQVMmjQzUms2Ticl8BcLT2lNrjs6+4X4vSqFkqn6kCxwXl0nUHgK8g9/C9h8+QMW0KuS/4vbdvWlYqlPF1AJwCG+Zu8MOeo1cMhdYszTeP6+6SHp0bFhcWmFGF3Z7viq1htL68cuseZvVtKIKifFbO3HhY7LaYbBgFvw+KsFII0tJcafczcpEhg27FnlPiDtCgdH6L57LnOv6/ttE7AHAcVPFnQrF+x3HU6/CrDI0ON4smdBLV+H9yiGXmrjPYcjBAdCr43RLYK1XQ2RD8snYtpOhPW7RLxDD5e3z79j3SOyaXNpQT567hzZt3kmDfCL0vWgqZ0qWU30DZYnlw7Mw1KY5QhPT0+et49/69JG+Xg+/g4aPnAhbEixsHT1+8wtWQMOTMmk5sPPPkyAD3vFmQOkUEOM5WmC0+p/Hg8TPEjxtHhP8qlYqsW7DvcjhO3XyM1+/YovmHJP1B956LSPOV8GfCRiR5jO+QpPFjy78Txo0liTzBbBZ1+Owiw43AgVTn/wBevvsg7xyu9Zjwv3jzQUAGtsQRJOB2BADK5zS28lUODdQI+a56YXk28Xvh2o+AJOP5y3cYMv0g0qRIiPuPXiKDowMuX3+MrBmSCGvt7v0XIoIZ9vAlEsaPjZBQPsf/QHanZAh/8BK5sqbAvYcvkTZVIgECnr14K+KXsWN/jfuPXkniz7aYBPFii+YP14+KhacHI7j2YOWfz5UeDUqKADN1iuiYExXQmoUXrpdo+1c4Zyb0mroBPRuURKNyBSLdclv2nMLa7ccE+Hnx6o2ATSmoBfP+PWLFioX0jsnkXnn0+LmAsWzFSewQH75HLwoARQHY0l65DYGhf/JvNWZsf/0MxAAAf/0c/+vOwCrpr7/tE/GoTGmSoX3NonZdA2nIm86FopmHE1wzJMX0/UFInjCOUJMthVRjNL63XOz1Gr8Rl2/ckyo5/Va/n7gZdcrkk+qnSn5VJbbrz+tw8HSwCTWmojXp8i6ZUwuNjy8Wejfz4az13mUlqtf4TShT2BkjOlTC0Fk7sfVAgHi409ZHBZMvMgxoI9eurpdVP/hujb3RduRvuBn2GAuHN5YKLs9NZH/ukIaSaNAyiotaCgJxMcBWB1YcaWVHqy6CGtprrOCVE01+WCovuuVjmkmViaDHyp2nBRBJnSIROoxbJWJIDD2NTK+u37RCQfRsWEq21Xrd8t8FcmTApB51kEAnLqQqZht8/WU/zuWINpVR0eMTs+NG2CO0/ek3ARzsDS7qqxXLgy4U6pq4TvzqGVTW1yvoaqlyRsdPFD+uWf8c72G+nFUbgqUx0cuefr4EIvSh/KMpykTbvHU+54QtQlDKnmAf+LLjIXj55gPcMyWDz6UwWUS9ef8BhZ2So3KetFINVqGAMP6bAAAZK2SqkJkS9Ke4Ib2fB7X+1Gt69d5zLD9+AzXd0onffFSC+/oEhqNSbkeLFHXeIz9M3Sbe07aCNod6W0N+D3TQ2HIgwK5ESp2DCWC9sm7o2cTbrmqcrbHpP+d1UViPbCPFZIjqMdT21gALtgGQCZUhWQIEhT9Hu+JZkS995BaLTfsvYPjsnTbnyMiX3J5xs6+azCFL1U/tMQgCjO9ZI5KwJ59B1FmgxgKF9ayBEPaADfaMm9tQVJM+66TaRyeUE4klkMbomARx+Zy1J/nncakPk8/ZHJjbdPC8ACRXbt0XH/Gs6ay3wkXn2v7KfciQGD5xLcZM3WB2Gt81w8RCruuQBVi0xlc+GzeoKXq0rvyPE1r8K+fHnmOTpr1s/UGp+FPJ/p8aBIhnH7yK1A7x0LCgsTYME3o+z9wzJjMr6kS355+J7Kh5e7Bhrz8qF8slukb8zfG5zP+mE0RUghbSpy6FoWnV3EipAdbtPQZbT/mMpNtE44oFcPbybZy/etcMjKDr0vfTN2Nsh6oisjpiwS4MaVkB1azYWhqdf+nOE1i++xRm9q2PRTuOY++pIMzoXS+S49a/5f6xd45jtvtnzUAMAPDP+j7+MaPhomXM4t0i1JY3iyOKu2ZF+lRJrfZl8SUyw/cq/EMfS8WGL4YCmZKik7fl3j+tRy8TWiqtD5y2TUTX+jQvLWAAe/5Y8e/UoBh6T9gI2vJRuI+01bYjV4lmgEqY9BZA/IwAAmmnWu9dggS0rWLS8n2LMvhu6ApBnmuVzit+vFy4MTHvP3mLJMoEAKqVzI2mA5dJsl3ULQsGtTH3g6edVa9fN0pVfMnIb3Hlxn30n7IFnnmdRMSNtnK8lsYV3fH9d2VM3/W4xfuwbPtJAQA61Ctqdo0J48UR1gCDgAhbGZgQ0reeyejjF6/M7PbcnNOLx7pa7GrF+JQaf7F8ET7YpP13nrBWKO6MOiVdpSqmDwr3tf95FcIeRdgo0WZw/sBGZhR9oS/fCEPI3Yc4f+2uVL5UECFvWNa8KsGqOJNv3lPcT8seYHvBzD71TbZginLH1gOGsttxz5EeK/ecNo3/5041RC2XOhLD5u8Qv3ptsMXBK28WbD0SIO0DDP18abdXAACp1/tOBAnqr20jsfVjXeR3Hfeev5HFEhN+xtv3HxF0P4L6nNvRvMVBywBg6wpBI7aSUBmbglcM0qS1IMTsg9dkPihAyOrMlw4yccjIsSfyZHMUUIrAF4MsGzJgrNGnbR3X3n5cW8dRnyta99h5e+xiI9h7XD4vanjnkWeWNtEkO2PVyZvCtiiWLSVaFY3sQa+eUWyLsCe01TF7ttdXtezZxyNPJkzoXdPsWh49eSG2YRTYs5TMkO3BBf2vy3w/G1jRjpMtAoPalJdWHHt7g7k/K/m07YoX9xuMaF3FrI3J0vOOIAlbteh8YE9QlJX3vb5lgZoty3afEjuv4a0jlL21wQR7/qp9mDh3mwgZVizphl+HNjfs3eW2rAKyx5cgDPt7l0/tJom4Nkg7X7zWF6u3+OH0heuoVbEwBnevE2k7S9cV/uApNu48gfU7j+PwiUCTmKZ2ewIADonioUHHidICwqr/ujm94eGWzbSZ3+kgDB63SmzpONYRvRugbhUPuwCC23cfYvOeU9i0+6SMIXbsbzCyTwO0b1LWrv0//db/EMHINVv9hDrPMTFIk6eTQaMaRZHiT6acfj6ozTB6ynrs2n9ObOgGdK4JWhxqHQb4nbDKOmu5j9jesdrao3UVtP22jIkNc+vOQ7EHblqnhCE74ktdK8evtwNky06f9tUEmLGl08HizcmQR6jplh7ZU0ewB/Vx7vZj7AwIQ6kcn95n3Eb1/HM/to81LpQJDvFsC51qNW/4TPMukA2Dpm8D7UdVe6M9vz+1zeWQRyJ62bp2vihV49X+B05fQ99fN4t4NH/PdJYgGKF93s7ZdATrff0xsXttjF2yR9q0omq5zHVEzykbpDhFZwEWKli40TIq1Zhs3T9RmZ+YbWNmQD8DMQBAzD1hOAPs9XZ1ToeTgbeQPmViPH35Bo7JHUy+7S/evMd036tS3WIVs1q+tDgS/BDOqRMhfZJ42HHhLkh/ZWJSLOsnL1TtyYgAj1uyT6rZDC6kSPHnoo0LPgbFUWJ99ZUkdUzu+W/ux+oT/5+9w0zkCQ60rV3E8FpUdU3rvZssSQJ8ja9E44DHZSWetDHaWhFYYDDhpGVV6IOnAmbw83fvPgp13JIffOpkDrj74KkwEtj3Spqf8vSlKBxf0qRwT+hVQyyNaKtFkEH5yRpdI4Wmrt5+IIsP+tIzeW1V0xNdGhYXP9rvp28yXXcFDxfp8Wcwse8yYS38r92Rf+sTd77MSIVVQds9Vqr0oW0T4GecH4rV8KVlFD4nLY/JaHv2wg2ctdX0UblCOfBjh+qy0NezD7iRovtzfskcOBt0W5Jg9s+VcnfGhgP+GL1ot4n2TxHCXo1KoW5JN5wPvmMGmGjPpR8b74V2o1ZJIsDvfHCb8mAF3t4g5fv1+w/IkdrBrl0U24Qb83umOCVbWPQJSXSqI3YNQLcRK+NsPzl18ZZduxOcImhBlgoZCwS8uMj73LBHkduec/C5QjCFgIalVgZ7jmNtG+qY0I1ECwI8fvVOzpcykTHdnK0H1Cm5Ff7ErtPrdSis7aQVULXr4H9uZKmqbe0YBEpZwSPT6a8Igix85rFP2166rWI5eeVxQu7Mjhg4eytaVC4M6qKUcM2KtjW8Ig1VC7jZcx3Un2Fbhh6YIAOAwqcEjAOu30W7Gl5if6qCyXGddhPMkmxFr9eeV9hfGw6hec/ppj8z2dyxdKBJWE8p0vceuVTEBLWhte2zdD2ks89Z4YPRUzZE2l+7j1suJ1H6/23zYREvZOjF/whCtOg1HT4Hz5t21ToHWBoDafIT5mzFjMW7IwEPdBGYNqolEsaPJ+A8rz/inW0cPBbHx95pFhWMolihHJjzc/tIgMvde4/Rtt8cAQ1U0MKQLAdlvUdQoNeIJZEcHLi9PVoIX/Ja1RipSdCs+1QBLFQQeJg6sqXM1+fEsesPxcqUVH+2ADx6+VZ0ZNhiRtFbJv7UvCFLgP/N/6fuydX7L6SlgMwnfRAopHWuArVZ7Gg3erW0Uqh2R+7DYgednvz8Q+CWPR3Gdqsq674vGcoumppNtHNkIYZghO/Ja6b3MM+3YOtRTF13UFoo3737gI61i6FVVc8oDUUBAMcv3ZD3vKyDO9dEMdfI4LC1A/Me6jZkkdjZDuxSC9MX7xKgSQ8KRmlwMRv/p2YgBgD4T33d9l/sElYBfM+hfCEXNCznjvfvPyJJwnim3nE+4MftCZSXAEXE2O/8+OU7URxvUyyrJG5jdlxEuqTx0NLL+MHG5KDn+I1SWeUimIs6imuRMk8aFoX++jQrheMBNzF3vR+yZ0qFwW3Lw/fUNdEIIG2M2/+4wAc/d6smyZJRcPGt994d0KocDpy+KgJPPO7Q9hXw7MUbM692esKzKj9vgx9W7jwjvYJ8WJPWbMkPvmxhZxEQvBn+RITRirtnwdAZO8RHvn/LMiL0RxE0AhzsOePLjY4FSRPFE5s5o2uk6vya3Wcxf9MxmaPmVQuhRfVCAgioF5K6bnrBdqxVTP6pp+VTeX9qr7ogXZ7X0Gn8avG0ZVhSsg29/xQdx6/GrfDHZlNr1HOvNogqAMB2k6W7PlnfsSWg5Z8vVT37gH3XiiqnvT7VNsD/b//LKgT/qYlAYIAtLK2rFZEF+saD5zFiQYTlDqNDzaKGSQA/4z28es8ZTFiyH5WL5YxU3eU2nMc+EzbJ/yubSPt/ZeZbHjt/Q9geinasQC29jRU1KqhHEZ0+8KiMTTEg7E3iFQDAXlXlaBGV81na1hIlPSrHpijXlJUHxeLTHlp3VI6t35bUVbby2Es517Kg7DmvvQAAn3v0UicAGp2ICtDE+3/QNNJnoyYCGtVxMfljS07DCu52MQGoY9NyzAp0rV8Ce44HChjbv0lZtPt5FXo3Li2MIW0Q9KNnvL2sFWstGZduhGPyal/kzuKI2t758BW+Eg0Chl5BX43BCAAg86LN97PNkk2t5R6T/wlztmHATysMp5NJ+4pp3SyqglOUrsewxdJPbit4rNHfN8TISetEDJKJ5brZvcz6i7XWgOp4tgCAU+eD0WPYIjCJtSesHY9sirbfz7LrWPWqemLmmDZIluST6r1W20CNZfxgtjhUkX9eDLqN1n1myfUbhXJJsHQdUb1WJnVTRnyHxAbivOocr16/FUBi9nIfs9NOHv4dOreoYM+UWt2GLKbL4c9ExJStbRT9ozYANWRSOcT9s0ACvH7/EbG+IoAdS9hudJOk5glZAdrQJty0ehzXswb8/K8LaEz3JW2bmx6QM9Lb+NwLVJpQfF5M+b4OsqZPLiwgvmNn/1BfCj4M9u6zBYCaRw3LuKN7fW/Q+UkFwabuQxeC1rTzfmmPJA7G7i/HL94QMJKFH65BGpcraNfzTHuddA4Juh4Gt9yZMHTCGtSp5IFeFDe2Aox97jzF7P+/NQMxAMD/1vf5xa5m/tajkpzeDH8E9xwZ5EHVploRs4cdXwhUuSYaTFVzvhgoPpY3XWJRhCVqXCF3GhEUMwom5Reu3kX8eLGlj58U9xxOn9Ri9xzwx7Wb4WjZoJTZeaNzkUfOX8eIhTtBlHlS9zpR9qC3xw/ennGpF83dB8+EKk2arbtLhig//NW5Zmw4JKr4KrRV/HNXQ82q3Vp2gO/Zq+g7bZOpEpo+ZRLMH9hYLJdUSOK5ej8IBulDn1hrP48KAMBz9J+5GdQqYGgr+fw3e+5IkVMVW61OgQIHKLalknyfk5eF8ksqMiOnUxrRBlBuBdqWCH6u2gbs+e4sbUMKN0PffhLVY4rA5KhVYOLN0NKwWYWnUCR/h6QoahclUT2PvdtHBwCY1LeWACb2aAbYOw5uxz5w/lYSR6OSxXvn12X7sXxBwV5NAAAgAElEQVT7p7aUqJw7qttGNUn9qwAAtkrRkYRaI9EJe4GGqOhERGcc+n0ICP3UrRq8C0SuKuq3Dbp1Hz2nrEehnJmw3e+itB3RCWXauoP4sWP1SAAAbT+ZhNgLElmq/nMcfKYdCwhBt/reArpqIzTsEZp1n4Z9fgFmfye9npVpbVD1u2brX0RVXoWq7PKZYy355/bWAIDzgTfRrt8ci8msfj4JPBQtlAPjZm2Rj/QJNAHyIeNXg+KB2rCWFPseu4QO/edIG4S9UcHbFUsndYlE4adjRYcBc6V9wN7YuWSAKPkzLAEzahtbyT+P8aWvlQKLyyZ3sWoFSPeBOm3Hm90jnvmdsWxKV2TJaKzAb+/8/BXbaVlPLLJQ64X99wTB9UK3fD72mbgJd+49FXCgV9OSdoOr9o59z9HL8rtXbAQ6SbHtjowjsi2j0nZEMIahF0W1dywx28XMwN81AzEAwN810/+C8zBnunr7vvQdx48TGwu2H0Npd2cRJqG3O/+mfxBynwt3nmDf5Xu4ePepqI0z+aLSOEXJWhfNYtibzEUj+/s982XCuct3xHpF29tM8ZMZS3YjdYokonhbzUAd1d4pZV96+19W48mL12C15NvyBUQIj4s80rBIsfTMndnqQ96WH7y9Y1HbUVyGvfyd6hdD/fJuUd3dtD0VrqlyzyAtbXL3OiiUM4Jmqk/EVbVbKdkSFFGhdwfg9zpvi58I1FBNn1ZW/N9hzT6k1htR17YcvoCh8yLs7Bha4EF/oXohQr0AoL5irz8W2SNv3r83ifjpE3wq6zatWEhOqz+XLf9eYY5sPCbMC2pMcOFBQbxGldzFk5qtJ2O7VJWFCz9zzZ4Wc9YfxVqfs9LP2Ka2J84EhuLgmWuoWjw3Rs7djfZ1vCx+33rKvVaBWNlWEjCzh57N3+DFa2HYuP88Tl+6LdfvnjM9apbMi1xZ09ilqh5VAIAOFbRuYg/nlw4m1ezFLFPYvGJr6zxGNlO29vkSnzNJndqvjgAXtuKvAAC0Alu2zm/pc3sAgL8bXFFjdUyZGDMG1BVNFGuhQFCXjKnBdp+paw+Igwmr86PbVhFwW0VUtRj0CuH6cazeewaLd5xA/uzpMbBZOTOA0CipL5gvC5ZP6QbnzOaK6UvWHsB3vWeYHV5VpFm1r99hokWauzx/LSTL7N9v0XO6YfJf2C0bShfNLUr/3E4FK/5MbKgVwP9ePLEzapQvaPqc723S59duO2o23hVTu6JBtcjtFtYSah6/aCEXmQ9qGvCcKowYAG/evsOgX1ZJG4E2eBxa47nldhK7tONnzQVNtdV90qqbdJtq1r6g2BZkCXQbuhD8PqyFEYuD29tzrS7Z0sq1asEetj8s/rWTGUtBe37+1kdMWmtqyVCf9e9UEyN61//LmWLReb74B91BxzFr5J1MNyOlbdSgglu0XU6iMw61jxJWJou0Q92i+GHaNqRJnghT+tVBUofItsiWzvXg0XO0+X4W+nWqifD7T3Dg2CVUL18Q349eJtV5Vump+/HjtI0onD8byNA4ee4aduw/i2E968l3GCfONxjeqx4On7gsIpyZ0qfEd/W84emeHeNmb8Gc5T7o3a4aWjcsjV/nbcPUhTvRtE5xjOrTEAQW+/+4QrQpZoxuLQAdf7/dhy0C7/Nczuk/Z5pi9v0fm4EYAOB/7Av9nMthks/KCOlbTDjYZ0Xhtx71S9plYTTx98tiL0Nv2JkHroK9r528sxn2vrLa2WPcBumrpr0Y+19V/zCvgYI99DmlWBwXMPTLvXL9rvjdht59JJ6mgVdDhSGQzyUTKKbTrG4JXAi8hZQpHED0m8EE4Mele7D7xGX82KGa+Ng7OSaTPnkK1U1YuU8q8XrVef082vKDj+q8fwkAgItvVvFZzWfok+dfV+0H1WZVjGlfVZT7KYJHGry2D1oviMU++lGLdgs4wqr8Dy3Ki1+tXllfX2FnP/+w+VQz/2g6vh5c0M4VXQMaDV2MR88iqt56JsLsTUcwS6NTYA1M4P3bfeI6k/I/AYopPeuaABFWA7WOCUZuA9qxEfTh9967WSms+90fDSvkl/5xJrpc/LO/unbpfGL9OGNgfWw/dFFaV+jwMHPtEYzsVEns5d69/wgKgoXeeypVSx7PiC0g9+oCH7GRVKFtA1BuGfyMiyZLwBHZJWxDOeofYnhbeuZzElV1VjusRVQBgKj+BqK6PQUBKaapFeKydQxS0vtN3hLtKrit41v7nJakP3evbrNa9VcAAFqBrehegz0AgL3uBdEdg7X9aJ9KZxhLegCk6/aashF8DqjWJ2vHo1AsQVmybOwJW/cjxf/4DO1Qqyg8cplToI2SeqNefWsVaecsjmjeY5pNqnvrRqUxcWhzJNCwEFil7Dd2udjYaYPJcp/21dGzTRXcuvsQjTtPxtmLxs8RI/o82wkadZ4E/0s3TYelSODGeX1BgEMb1B3oNXIJ5q74PdJ0813OhChzhlQgE7Bis7Fm2xhV2ckk+LbLZLPk2Sl9Skwf3UoEFtlaSFG1pt2nSmKmQnssS2wLUvAXrtqPniMW27w19q4aAm+NQw53sHatFCNkWwWvleueSk3HmAE6ev0B/QCCb95Dk65TIgE5C8d3lDXRPzGoEzJkRkSRgPR/6gFwrafXT/k7xk6GFMVqyVqj0wjXPHw/j+9Vw27HHzVO3j89hy/CrLHtMHfl71JU4m8i4PIt/DigMVImc5Akv1urShj26xp8V7+krGUPHQ9Ex+YV0Kr3TFQunR8VS7mh+5CF+KFrbfx++AK8CkSIG2/ecxJtG5eRvzlndpREv2aFQvi26xSsnNoNW34/jRKFXQSk43mHdK+L8XO2YL/fRWlJoJVgTMTMgJqBGAAg5l4wmwFWe49cCMHWwxfE0o3KxUNbVjT5ylubrivhzxFw5wmcUiQUXQACArS8MmoBoOLqhKX7RVV94JStQsmnSr8S2WEv4PWb4SCl7+XLN1KFZgWADzCK9CRPkghx436DfC4ZxQc3UcJ4cMmaDt988zW4uKEwEXuzmKS1/nGl2BmOaltFPFyJ7Hat6y297XzY8zr7NSlrKIDH642OH7zRPClROWXpxv7RaQPqIntGc5HEgKsP8OLVOxTO62j17tRXtJUFILUF5m4+ioXbj8n1qWA1nP2onAOlgq8+69u4tMmDlsKPXSasEcFFBhevv3arJe4G7F2jgq2ivWsp+7TcU8fm3POFxaD4oCWlXFbJflr2u2mcelV+MgnIKFBhTbSP89F89DLx+WZwvLP61kferBH2XARDCIqocEyeGAsGNrZ4bzP5vxX2GKM6V5Z7gMnkuCV7xZGCdpUDpmyVc1AbYkKvmug+br1UD1gxGL90H8b3rIl+kzaLCNjozlVEVThHplTo3aykxSRWURHVGLUK49pFk7KM1N8gTCYp3GfL7s05Y0qbC5x/GgCgd0Cw9egmEKK1ULS1/Zf+nKyFH7tWE6cRa/FXAADaeyW612UNZOIxCTJ0HLvW5r0W3fPb2o8gnJ4urPYhO4ctXwQ52Xc/sk1E/7aliA5jwgggIavs5Zu3QvmntknG1MkQEvYIrat5mtqQLNHkjSq27P+n+J9WkI6J9JJJXbB+xzH88PNvcklM3JvV9ZZEQ99WQPX6Id3rmCnoW2IOjO3X2NRHTEq+JQDAqPrPcRgl66WK5MaSSZ0jJR+k6RPA0Iv0UXF/QOdaIm7GmDhvGyhuqA19ld0SUPLrkObo2rKi6dpZoSUAsMv3k96BNlFeteUIGneZYnYuJue1K3mYzQWvKXeODFiy1tds/PlyZsTKad2RM1s6s2PYe63s4e84cJ7ZvlqGgv7+5ft93sq9aD9gbqRb+3MYAJzPrQcvinbS7fAnAhiT1eaQMK4UBPi7IvC9bFuEexFBbYrl0jKZjDMKt3ZtWBxfff2VaB5NX3VIdHLYukNgVDne8F1JII/Wxwx3l/To0aQk8mb7tPbZ5ReIkXN2S3vor5o2MJ5v2qqDOHA6WJid1BIY2LqcANtG46M1KcfM8ZQsmA3UVrLHpYbXR6co/6BQTFt1SERx2WdfpVgu9GjibVYco/7FkvUHpdre6Yf5ePnqDQZ0qolJC3YIoMUE/tnzV3J/dx48H2u2HkWCeHGQ0zm9AFXdhy4SIIdsTgKCFJ5s2Xsm+naoLm4SqZInxvcdq8saeNK87cibMxOqlM5vAgK5fu7QtLywTcgiIJOEjh68TzI4JpcxxGgE2Hqz/Hc+jwEA/jvfdZSudNfxS5i29hBcMqVC0bxZpE/dyQZ6uOBIMA4EfVKg5QlLOKc0FAGksAtt9no2KYnuv6xH+SIu8kBWce7SDZw+fx0li+SSB9cWn1MirPJtreKYssYXK31Oi4f8gKblrCpCsw+TPeFUYK5d0hWtxqxAZa9cIjy4Zt9ZDGpRHlPWHETRfJkNLfA4Hlt+8Ew8aTvHSjxVYb+r7GE410yax873AelvrCKzuqt90XGnpy/eYsPvV7DbLwTVS2ZD/fKWba+UwBUrXQz2x9NWhjT4CxraptFg0qags8NroeAxFDuAyXOrsSukXYJBJHzp4KYmxX896MBt+jcti2QOCTBy4S6TJV+KJAnFYUEF579djaKmNgsulNfuP4vxK/eZgAJuq2UA0MZv6LztZkyFVEkTSVLv5GhO/eXxlu85iYmrfE1gAkGIqX8yAJgQdJ6wBtQNUKG3G9TPExcpu44EYkzXqnj9mh7BW3GXtj8D68M9ZwbxAeZigguUil4u0mfO+/nqzfsIuvVAFjbsI/TMm0kqwXFiW1atVufWakTwb1rqu5Y2SbV5LWAWce+8lrYa9n7bE7b66r8kAMD7vWapvMiZJbWAKmv2nIuWQwDtP0u42+79ZpI1aYUvlmy1vxdYzRnn3DV7Oni7ZxW9hRU7T1tkU9iaZyM7Pf0+fwUAoCittsZn6XPOgTUrrs8RGMzomFRaYngvvHj5FrQ/3O0XGC1nBrpyaAXDeD1scRo8ZzsqeubE4h3H0bxSYaH/W4uAa2HoMHq1JCn2hNalQ7v9lsMBuBQShncfPoiA7oJtR8U5p1yhT89xJrxdBi/A0nXmVHKjii1Fvr7tOhmsLKpgYtCtZSXpdedCnzFrbBuw0k8V/6ETVptdgp5+z2p01yELsGiNr9l2bRqXwYTBzUyJtzUAgJVl0pf1wnRGCawRA8FI2JCD0bMKWJ3tM2qptANqQ6+VQOX7pt2m4vDJTyKCRj3wXFd822WKad70FobULlCgijrfmpk9cSbguoliX8ort1Dy2bKlB0iM6Pr2Xqst/QGj+9LIcUFtR7r38qld4ZrTnH1i6/5m0YTCtmQp6oN2yO3qekH7e6FYKMWLu/28HkyyGWyZYzWf4s3Ltn8SXqVTE9c9o+ftEYs9PmdY+VfFAu7Lwgif8zkzp5ZCA22c+YwgPX9Sn1oioExHAALwtF7WBt/DHE/QzQem3zP/TUFpLTBO4IHsUwIWSnPHaF44Pgq6kkX006K9kZhkyo1JtcYSQNq46yTqVvYQ2j2r+V2+qyj3cO+2VTFi0jpJwEnPJ3DD9haCRbznMmVIiTJF86B2pcJyrxFkK+GREwN+XCkMkSETVkuRa94v7YSd07DjJGTJlFraPMZM3YDyxfNhyboDKFIgO9o3KSegIe/nkX0bIPjGPezyPSuaEBnTprB1C8R8/h+ZgRgA4D/yRUf1Mk9fvgUKATpnSIXG5QsgWaL4NoX4aHs23TdIVF+LZEmBe8/ewCNzcrGN0QcBgD3HruDbSgUwaPp2jO9ZQ5BhFezF27LnlHj18iVHxdM6lT2QyCGBqDoz6bXm4a6Ow2SYdkwTutYSF4Ouv65Dq2qesjDM75weA5qVE6E8azRRW37w56/dQecJayX5tUZRt/UdcFHte/IWlm0LgFPaJOjZtCAcEsaxuJue0k4BP1btmQgySHnUMgDUgYjgU5V657FAU8LunCElShfIjuW7TuLFnyI23G5QiwrInjEVBs3eKpUsVt1IaeciWwV70l+9fmcS3mOSXtUrFxZuP27ahsfKk8UR5Qu7yEt9x9GLJqV+7QVyuwoeOUVtePvRi4ZiXK7Z0mFYq4rIlCa5iDaxz3fial9ZeOsjS9rkqOKVG9uOBEQ6n637R2s/lD51EqH7U6yS1EDVF8hWFgqtUWTQOVMK7D5yGY0rueNEwE1ZLKRLnQRlPXIIGGBP8HqoKaDto1dUY96Hyi6OFfzZgxqYeY8rWyXT9/z1V/DM6wSntMlwMuCmoe+9NZGjLwEAsCLBSlC9cq5mrAfODS1A1/rYVh7Xzps1u0/tdlFN6NS+BEVIK+ecMaLaF67/ju3Ra4gqAGCJ/aHOraW02nPPGW1ji23hf+WOqOXbmzDzHPzNDGpTHqULO0fSoCBbg3239lpOqjEbjZMK3bQB5fNsz4lAAQEJSFoKvcuGPXPGa9GL1nI/JjKbDl3A+v3nBAQgoMnn5dv379G5TnHw2WUkAKi39VNjMKKkM1FPlCCeVMYZKnFnsqJXgjei3xsdU58I87iWAAAj5X9ub4nZwOSF1WhtGFkgcgzLp3Yzo88b9eQbiRqSMehdb5jZOfTAA4/VZ9QyM+ClRT1vTBnRUkAPowSc1/rTwG8xZcFOAQ04RrIPShfNI60X+nPSKWBs/0Zmzzp7r9WI7WGJUcALtVb9VxNh1KZh7f7WCnryfmLVP3+OdFKxV/36bD1TDCP+DoZ1qIgZqw6LjpMKOtXkypxGmHBaQU2yiqp75zZR7rk9132s+g+ftVNEoRkK2GORQ73z6JbE5wdBhq4/rwOfm9QOaF3TE0cvhGCLb4D8m62kh88GS4sBx0fWwZSVB8wADT7f5wxuCOpGkI3Kyj6vj+fwLhgBMMs7PWNKYUC0H71awIb8LunRqEJ+rN93XkBhAh1ksaqWPgJ2rfrMQIpkieGYKokAAJ7uzlLFpz3nkB51ZC3Lyn+3VpXRr2MNPHzyHK37zkIR9+zyb96LShiT2hUpkzvIPgQSqMlB9goBuG9rFsfURTtw5OQVjOzTAK0blsLB44GiG3DmwnXUruyB/p1qYNvvZzB+9hYM6lYHbRqVjmEA2POA/49sEwMA/Ee+6KheJhdRpIIz4UuROAGKu9quus3wvSqOAE9fv8Ordx/glj4parqlRwqDJJae5z8u9BH0lw9ZUjmTJbYttsIkmToF9HGmBQt93y2F6gmnXdycfg3he+Yqlu8+hbqlXOX/CQowKR00Z5u0CkzuUcdQ68CWHzxfHGOW7JYEkwlzbp2Ik71z/+zFO6z7/TIOn7mNgW2KIH3qRFbZDXqVf+15kidOgLbVvDBz0+FIdH8mxWyHoJ3N7fvG3uMED9gWwOoVKf9HA4z7QPXXRpu+kW0qI2em1GZ2fNbmgOKC2sq8flsumgmyKGV/a8fiuIE/TLZE2m3ZCsDjqLAFANj7vX3p7fSJvBIby+SYVKoYTJIypE5i5pVslKiShklGAnuk+buh1gYpkNoFGRdCMwfWA0XV9KEVHozONXLxNbZrVRTJ52S4e1Qt13gQtQi0psocHTo3j63UqLUaA/q2nejMgy3QIqoAQL1ybvihdTmLQ/lc0IIH1i9stSeLTvVfW9WzNPCHT19iwOStOHbhRpSmWW9XSOYRQV2yddi+Zu0dwRNFp5WBz7lZg+pJZdFS8L1A54Gb9x6jUVl3aYViUmXUJ6+19dMezyjJZM/v3fDHQhVmj/uqGT1QyDUrjBJII/q9UZVemwir81sCAHq1rYpRfRsgbpzYZpdOunOP4YulsqmNDXN6ixCaCiaurFjSLUAbRmNgxb5Bx4lmQoRGoobLNxxCsx7TzI6nevuZ5PnQ/nXSOjMBQDIE5o1rbxJGM7LSYwJOejaF+RjaazdqF5gxpjUoUPilrtWaA8D1W/fs0oDQtnXY+mFpLfcoYtu+blFR5mfCzVCsIFXBZ4uai1Mq7DgSiO6NS4jN6s27j0EL5aPnb0h7HJlUE5f7yr3P/fNlT2uq6osQb786sgZU7zaeh4wxgtMEFfjeIkinWpIU+EAWDkX6CufJCNU6lyebo6wl+Z4jw4DjY9L+267TAhTQUvpM4G1pF6D2ANsltc9fo7Ye6v6wFUJr+alaGNjeNaoTdWlss/tszb2tz/m7efz0Jeb/tleEHZUtpa39Yj6PmQFLMxADAMTcG4YzwJ77/rO2wDFZYrStUQSs6tqKUzceYf3Z2wh7+hrvP/4hdO9arulR3dW8H47HUTSzOw+eYUznKvDIGzWamq2x8HP29pPyT8rYr11rYej8HXCIHxdjO1Szmljrj22PH7w947G2zcMnrzFp2UlkcHRAgrixUdU7K5I6mFtH6ffXq/zzc1bQvfNnw5DvKiBh/LjSDkAGhAoyHYa2qiRigBRHZBuEPvJmdUTfxmWkd56L8rY//2bqq7d2DQQdRrSuDK+8EUyOgOth6DNto3zXRsEFQcsqHlLx7zJhLWjnpw31OVsqqGewYNsxq/ZcPD9bMHb4XcLJwE8iVDwm21fql8kvoo8KSNBaCn7u9/cl9zcScKPdGBdEw2fvlEqHvgKptVXiWIwSFFa4WBXZeSTCNULF0HYVpOKij89JJLlY+rFrVaFtWgu1kLJ3/qwlpuoY0RHAY0uFkQDVl2BB2BrzPxEAsAZaRJVdERXbvovBYWJ3qaf2Wrs/WG0c1q5itNXOubjnIj+qYel3w+M8fv4KA2dtlcogXXXYqqbCKKk3EgDk9kZJpnac2oTUKGHXV8Et0cz1iSvPYcRUsEYrZ399k25TsPuAv2mIRgwES04BRmNgT3WttuPNvhojUTwjAIBz6uyUBis3HQZbBLRBFsG00a1EXE2FACg9pmPb3tOGt4IWbOEGpGnr2y30AoCfe61Gbgc897v379Fz+BKz1ogi7s7CltRfK1kMq2f2QPkSrlZvca0LjVZ7Rj2jFduGz3ZFyyczTlXOmfTTxpaCzkzoyaCbPqCuJNxshVOgNd9dan9VsU+RJIGI37J1yciCk+18BKrZeqfEcHmOmT/Ux9Vb9zF05k6EP3wmdP3q3nkijY/iu50bFBfWEjWYWtbwMLWcWgMAlP7TkXPXwXcE2wH53xzD67fvIzFXo/oMier2BAFmLfPB6zdvYwCAqE5ezPaRZiAGAIi5KQxngPRyUrBZyWUCTGq7raAI4KWwp1L5P3r9Ic6HPkHf8i6GLQCWjsXefFrbUUF53p9Uuv4ztwi9mxV6igV2Gr8GCePFwaQedSRZZiWcqvYhdx+JVd2odlWlCk8WQ6dxa5AlXQo0r1QIw+fvxPA2lUTUbumuk9IG8O7dB/GQb1HZQ+jw30/fhDfvPmBS99rYeMAfszcfQSGXjOIaQGEWjov9/pdCwsVOis4CTFzZX077PSU2RYr8nM1+oMidZy4nm6DDos0XsO3ANVwPfYJpA8qhUB7rAoCcvzmbjmCmRiGfwlO9G5VCtaJ5BG1nkKI7atEu/H7qilDa2PJQ2j27gDMc949LfUS74Juvv0aOTKnxXeXCKJnf2bS/clEwAgp4fJ6HegI1iuVFo3LukfyuOacr95wGXQUIBDD5ZkW7WL4saFWtCLKli+hHu3LrHsYs3oPzwXdkLLTn6tmwJLJniPAw5qJg6Pzt2HbkYqRbh9/1d1U84e2WVdpUCF5NWuOLLYcChHqbN0taDP6ugoBYai64MB/cooK0JOiDi2T/oLtC4WdvI6sY0Q0ujriwqeiVE+lSRa6yGx3XqIJNdWJSjlkNWbnztKmaooAzfRJpiaJslGxaqmJEFwCISsJHHRAuyuwNW8k0jxPVhE7NrdH3o7dmtHec2u30bA39MbhQbjPiNxHRsif+agaArbaFqII2ttT6tdccHTq+UTuMPfPIbSiW2WHMGrvnXntcWxoabMWaseGwvG9KF/jEVDNKai0ler/M2oz+Y1cYXo6etk/acOkGI8y21avlMyFt03c21u04ZradvkrPD40YBdYq0tdCwlCuyWiE3PqUbBvR9QksULVcq8TP8+n7+vk3o558fUsBNQ06DpyLZRsO2fzamQx3bF5eKvkUVNPGvQfPUL7JaPhfMmagUFj4pwGNhflgxHawdK112k2IZD2ov1ZLrAgjtwNu23f0MmkBURq/BGaWTu6Ci1duiYigXlhR6Rak12nnaK+f7WxM4Al6qgRZ206kevCl+jxugzADGKoyTveM9qPWmBiHBK2p6zR67h6s+/2cWdWdbZ9bDwSI6v7C4Y1BAIDMIrrgqLYwri0SxY+Dpy/egOD+7MEN5B3ad+JmHDoTLO96CuhR0JhFnp5NvAXI5hqy3ajVOB8UwfZTDDqu39T10VK2nGcOmb/paw5h2daT0u6lBz45F62Hr5TnA9ecFDXkOyFF0oQY2bESCuXOiLfvPlh0enn+5j3mHQ6GY+J4aFgwwp5ZG7svhSH08Su0KPKp/dXSTazAwGKFcmD+uI6R7EKN9uO9wpYBOoBQTyAmYmZAOwMxAEDM/WA4A3wwngm6LehuoZwZRO3cWpD2/9OuQLz7wH7Hj6idPz22+IeimacTXNMnjbQrFwHjZm1Bo5pF4eGWzfS5EpljskiF9mMXQyRxZ+L4c6ca0sffbdI66d9nVT/o9n10nbhOXnjx48WW8ZLiPqtvA9x58FR685mo80HI3nbuQytAJrRc6BIA4P/TBpCWh7S5Y1KY2TG52M/xvIoqTro8E31Wp9S5KJ5HJJgAhLLSYx8oE00KQrHiLtn2H39gYvfaoCWePoJuPsZvOy8hKx0TyuZA3DjW6WT8bnxOXjYT3eMLckbv+mAv/5cOBWas9/WXly1fqGUL5UDn2sXlxfx3BBcHvyz/Het8z0WqEKjv21qfr71jZHWArhRXbkYsYkmfb1XLE61repj1dbJHP00KB5OI487DlwQsoGicNpjgnrp0S+z/Lt+4j3plrVdh1L5GlmRcTMWL841UUxikOirdDH1ib9HjCdgAACAASURBVCmJMwIXtFUY7dijAwBw0da3eWk0rOBuEny0NvdaYUN7viNbAAB//xRCjAqN3Jrd3Zfop7ckGKeu92bYY7QftRpkcdgT9rRBKIquPcfTb2NNuFAAkV82yD1tT6jFd+6s5t721vZliwtZAPba8dlDx7d0Pi3l2Z7r0W5j7V4nA+CnZT4CuqZOmggtq3qadrVGV9cenxX9Wq1/wWULgq56yryRtaBeLf/+w2co/+1okFqvDaPk2yjJtdSTzvfrr3O3ibWgtoJrRNc/cyEEFZuNAceiIk+ODFg9sydc/nRs4d8tiSUqUUOe88ipK6J7cPxPK1xL3yGP26R2cfkfK/kRrWKfgm0CE+dux5DxqwzFKPW6B0baBEbXSlHCqt/9hKcasTojoMCSUKBeGFLNM4Xh3n+IcNlhKLcDPq+M7B25DRXle7SuHOna1TGMKuFaNpV69j54/BJNBy0Vq2iGYuCQ8q/AXPW757ulz6+bpGqunlvhj56h+eAVUrHn+mHe0IbSu69939Bpp3/LsiLSRyq/ekclThgPrYatMPXzEwCvV9YNJdyziIMUwfsVO05j8soDpvtQaeicCLgl41PPY7IJNu7zx48L94r1NQE7/bOPGgSN+y8RJiTZlQTLa5TMK4xVOg9QxybswTMzHQDtfbX/yj34BT9A5TyOkdbB95+/wUK/66KZVdstvc3HD8/H3wTvRXuV/MkIWbb+IAjcueexDTLYHETMBv9TMxADAPxPfZ1f7mK4kF666wTYP9+oXAHk07yYjc5CAOCX3YHInyEpiHo+fPEWtwTZNAYAaO9HQZNqZQsgQ9pPiu4KALgR9lCS8r2nrkiVm9VtMgAO+Qdj3hY/SbYHNiuPUYt3YdOB81LF54KM+gDKmo4P9OELdpqq0mPaVRU6Zsfxa6RqPa1XXazYc0oq1PxvWtxNXXcQNYrnlfOwSnwr/LEoSI9tXx2jl+zCBl9/cRQoksdJgIcfmpfHiUs3sW7/OemZ51zxmKSak63wU8fqmLTaVyrbFKNiP7s2rtx4hENnbsPHLwTeBTOiTR1Xq4kTF1cUZ5y16bDZQuufSmf/cnfkpyMRYDl47hpGLtptqjYMaVnRoo2jvWOwljxq++l5PFbiM6ROKg4AWdIlF3YIFylM4kiVfPH6HZI6xMOFoLsiKMfFCe0AA6+Hy+KBtEjei7mzOorIkF4kkEBL15/Xg2JrKmiDVK1EHkxYuk/+pLVp07cA8HNLNG6CEuzpVAt1S2yB6AAAUan2coxRpb/bAgCiejxrGghq3lUPqL33kdF2HeoVNaneX7oeLkJWpLuHPXweSVna1nlszQH3/5zEVlHb+f2TAkvXBt6jBGsornXj7icnDVtjtccFQX+M6OguaMEwW2NSn4c//CQmZu8++u0saRsQpKXQ6ZKdJ4SVVdDlU/XPCADQi8fx/UiVf9rHWQqq01MxnMHEkD3uIyaas2m0lHRuM/+3feg8aL6Z6rrcL1O7okE1L9OpuC2p80bV5J1LBqBciU8tQ9x21RY/dPxhHp48fWk2XL22AZOYAT+txIQ5W822I1V/9ayeZor1ZDR822Wy0NpVKLHEHFkcQXbEjMW7I1W7tQce3L0OGtcshmyZUhsmTRx78M17GDxulVyvpahVsTDm/twOyf4UkzTScdC3W/A7bNlnJnbq2uyyZ3EU3QatOr8lW0YtgMOxrth4GB0GzgVZDyqqlnEXLQPFaLCk3VCxpJu4F1BUzii0DAD20lOgefWes/KuYvD9RoHbVbvOgNuqUNV0LZtL/e5ZHCG7iUACHY9ql8mHlTtOC8DOvnlWzz3zOaFhhfzYf/KqiAuy0q7sPWkPOH7JPknaO9YviuDQh9i0/4JJ3JjHbFypABImiIMbdx5J8s934Z81FxmiGh91pwgoMJpXKyTinKt3n5F3s2v2tOJKxTUkHanoJkCHksVbjpuJ5xIAqFwslwhekolHxx09g+7N+49YcvQ67j1/A+dUiXD/+VuEPHyB+LFjIUn8iEIa18epHeLhzYePcEufBAF3nuLluw+olNsRewPD0aZYVjjEiyyebe05RU2Q3b7+uH77HlIkdRCgIK9LRjx68lzcAmjR6e2ZCwSqYiJmBjgDMQBAzH1gOAO0iBs6dwcKuGQQarXeds1op+0X7mDj2VC8/fBRPs6QLD5+qJQbcb/5OtLmfIEtWuuLW3ceoG/76qYXqwIArt6+L0n51dAHUl3XBxO+0u7O6DBuNYgoEyx49vK1JOXKo167TyXPnBjWqhK2+V2U47WpXkT2pxCeY4rEwgz4cdke7DoWKP3iGdMkExVp2tBx2yblC8q5+HKZ3qeegAysRret7oUhc7cLW2Jy9zrI5ZRGxnAh+A5+6VwDuTM7ig4BK9jzBzYCvedVcJFIyz//oHtI4hAPDcq7IG0qy2rVrMSTsr/1cEAkQTzFPvgv3c702WYrB6NDzaJoW+PTAjY682Ct8sgFCG33ShVylpf/rHVHwEoIk31aJ/JvfOGGhj9BooRxhanChCl/jvSIG/cbYYKwikC6t0vm1Lh264FUYtKldBBgoE/z0iYBSrZtDJ2xA3tPBEW6DArq0QKJoa1cG1HVCRhM+b5OpBYGe9sFogoAULhpzuAGYF+ovfGlWwCUQJS95zeykdPvqwdM7D32X7WdPQBAVJkVf9VYbQkgGp2XScGg6duw2++TpZut8VljcVja93NAEu0xycKhzSdZN/aEEVVfm2Cyh5s2gbTxshT6xNpIwI77qgoyE+/lGw9JtZzVZn1oLQAJDFJ1/PsxyyL1k3M/7basnC9bz+MuNkzEtW0KHOMvMzeLSrlRKCtDPhctzQGr51RDp5Chrao/z8G+9zH9Gkr1U1v15zUGXLklx1m8xtcqiMDj0NddK7pmpOOgbY/g+DnXG3Z+csLRXrM916r9/iLm+aBYy73807qXnxOQWD+ntxm9m++iEZPWmmwL1XmNmAfaMRlpxDAhZgXd71yImeMHqfsEBrUuHGwJ6Dh2jQDLqoXAEqhOIIDvxN92nTG7FfSsmrOXQ6VFh8wGFWTeEXRX70H9vcR2AL77+D63ND61jxKqJaW/89i1JhtD7TH5zuV7m+xAfRgBgHefvsacQ9eECcukn6zYQk7JcfLGI2mHffzqLarmTSv/vdn/jmzz7PU7JI4XG5mSJ8CZW49R1iU1SjhHtD/aG2ypOXYmCB75nbFw9X4kdoiPHFnSCtOGmgFcc9ev5gW2EMREzAxwBmIAgJj74LNm4NDV+/jt5E008ciEzCkS4it8hbO3HuPyvee49eglepfNgZSJzMXs+IKau/J3nLt4A9mc0sgLXSlvK+X+yzfvYXS7KtJDySp86mSJhMLPRJqJ/pQedZExdTI0HLpQkvGVw1tIj/f4lXulAk/qZTKH+Ah98BQpEifEjN71pGI7de1B8Wbmy+fDxz/EBWBsh6qyTf0hC0E6Liv/BAROBN7E3M1+0nrAPnKei9e3YngzUyL//OVbNBq2SPQDFg9qIouMxsMWC4q9bGgzSQ7ZssCWgpl96oMUNhWh955jxfZLCHvwAh750qJu2RwWq/9M/inop3rgeRy+XD98jABbvkQF/LNuhL95Z4InZH+QkcH4EgCANiFgtaNKsVxYvPWE9PwxWG2g6rCyAOTfOA72MobeeyL+yNaCFcfdRwNRqWgu6Xk0Cq0Nk60p1Sc9RpVqI5s/PQBgqUc9qgCApVYCa9cRVQDAmuqy3BNzd0u/qb2hV5A32u/B4xdoN3q1gDb/hLAHAIhOK8SXvjal+h0dgdeotjBEFQAIvfdUrL2YxHyJ0DOErB3TSNme29OyzSl9KqzZ6meYeGuPqe1H598tAQCkvtesWAgXLt/CVh/LgAKPUbWsOzzcnHHsbJBd2+bNkRH7jgSIG4G1KOyWDeVL5JOef33fv3Y/AqhVyxZAloypBIBgJdve4HV6FcwhiY9RlPTMhWKFXeCQMD4uXb0Nv1NX7D6+kUWiEQAQle9QXSt78q193+r7Y9sEe7m1ETv2N5g5ujVa1PeOROs30pmwBQDw2Ex0R8zeJZT9ZIkToFP9okJ53+R7QSrxdG3qUM9LevEpKEvGV7fG3tIqx9ZItl9R2JnK/tn+bIcjMDBs1k4pnmSkk01jb7ECffv2PRZvOYE1Puck8eZnvZqURMmCzqZ1ENd7VPCfueaIrP1Yme/coBiSJIqHrQcvggwBsgsIOnD/2qXyoW45V5wPuouBU7eajY8Ax8TlB6TqTwp9Oc/s6FivmEmbh88Ctg4cOB0sgAOPRyCjavFc0u6wYNNxYShwPUCQgWKDLWsUFg2ELxVH/e8g+PYTNKpkvV//zdsPmLziFMp7OiF/TnMnErKGnj1/Je0uMREzA9ZmIAYAiLk/rM4AaVns7WKCw8WyNoHljsdDHmKxXwjK5UoD3yv3BN0kspkobmw8fvkW7UtkjdT7pKiIpHJTqZ6eptqgCOD+M1eFLn8q8BY61CqKVlU9JdnqP3MzDpy7JtX22/eeSK89vgLGd6mJgjkyou/0Tbh8M1wYAexDa/3jSkn2Z/drKIKB7OE/d/UOUiZJKD35OTOlwa17j/HzMh/4XQiRyjpF5ab3ri/WfmwFmNKjDq7cui/Vd1LLyCSo6pVbxObGrdgrKvt8ISz64VuxF6S+gGNyBwEESAHl//SWc6xyTVp+SpT+/c6F4peepZA8ySdwQDsfWk0B/p0tCTkypsb09QdlM7ZHkC1B1X4GX5SHzgZj+bZTCAgOM72wShdyBqnI9orRGd0Y/A427j+Pict80ad5KVQrkftv/wVR5GebXwAmrvIV4IUAEJ0dOC+fE1QgJq2PoZIsViGpvM8FBhOaoe0qmtH1g28/xPq952SRRDGyzwnO7fyNR8XCyJ7QJz1G6uzUDPipe3XRIFChtxm0lFD+HQCAlpZpzzXTqo9Kz0ahVWy251j29o5H9Xux59yfs429oncLNx/HpOW+n3Oqz9rXUmuJPQdV1F97tuU21u4L/TH4ffI3xt/al4qoaF9YUoY3GotjqqR4+vylWdWX2+l7wwmq01aPonn2RIL4cSId02g/ghK1KxaWdgS9sJzR9kUKZJfk+u+Mlg1KiS0hwXdbbRO2xpUja1pc1gEPRsKHlkAco+OnSJYIdEiwFbQlLOSWFdO4prERFMAb0LkmfuhaG0+fvxL9BTIEyDwg24EtaX6nzYEZawKOts4X8/lfPwPPX77DpOUn4ZHHEeW9rPfrEyRYujUADSq4wCXzpxZarhVnL/NBgXxZzBwu/vrRx5zh3zgDMQDAv/Fb+xvHzErSip2n4ZAgDmqXzmcmhKYfxos377Hs+A2hMKVPEh+uGZKgWt50karaRGKJeoeGPUa7JmWROFF8s0Npqd3sbZ/QtZaJHq0+Y5WeIlGk3F+8HiYIdOzYsaQqXq+UG/o3LSfV8QEzt4gCPsEA9nzxb2QHUAGfwoZMkCjYxAUcFecDb4SjaYWC6NmwlLgRsCWA7ARSKHNkTAUyExhc3BIJZrJNdgI9p0kBff3mvdC/Hz57Kf8mYk4tAi0AwH2mrjyNcp5OmLriFNrXd4N7TmORLC5WqXmgBAmreOWK0D5YtAs7jl6SsbhkSm3GLmAiS3pcvXKuKOaWRajpAdfuYsqKA3j8/DWmDaiL7NFMVtmTPn7pPvG/5pxZSsa0XyjdIJYeC5GeuJQJ46JDiWzIktJyq4P+vqLdIdssyIIwCrZsEOAhqPM5oa06KsVj9ikOnLoNFP1jRKen2d4x6e3rOL8U0ztw+pphpVIPAFjyZyc41aqGh1RdCOjN3XDUxGrg2CguyEqHPv4OAEALutgzT9YqvVG17GP//9whDUWLwVZ86YqxrfNZ+9wepsWX6G//nDFyX3vGaekcUaXnRwUA4DOMYmBstfmSwXcCbc9ooWYr2Ivftt9sq5uxYju4Rx1MmL0VFJNTYWStx8+oqVOvw6+2Ti0tdwS6x8/eYnVb0uenjPgO6dIkE2G5GUt2W92+X8caoknQsvdMXAyK6Bs3Cr6P+neqKQnq5j2WNQ4oDEjxvJt3jJk3rI6P7NMAtSt5mFxryBpo+/0ssEIflUieNBGG96onoAivVRt6fQZ+Zkm0T39OfocjetfHvN/2WtVz4JzM+rEtPN2d0bzHNJvjp7bBoK61BfQwovsbXfugbrUxpHvdaNtlRmU+/8vbXg55hAUb/FHENS1OXwqX/+XKmgKPn73Bt1Vy4qj/XSROGEf+zd/hmzcfEP7wBaqXcsaZS+Fwy5FKikKv335A4byOOBUQJoDAFt+rSBQ/NupXcBHmaKIEsZEmRUIE3XiEDg3ywymtfS5D/+XvJubazWcgBgCIuSOszsC5K6Ei+MJkl0Itiqr/+NU7PH31Donjx0bSP4VNKH6y++Jd+ASGo33xrMjpaPxAYrXi5Plg+Bw8j7pVPKRPSRu07+s2cZ0kdOM61xQxPRWs+neftE6q/3VLuaF9Ta8Iu73/Y+86oKK6uu5O7CggICKIgDR7wd57771FY+8tamxRU0yiRmPsvffee+8FuyIWBKQJiCBFEaz51z748DHOMDOo3/8lH2etrCTMe/fde1+595yzz97Hk2rJ+LdBraskqxaEP43D2IX7cNs/TCQCR3eujby5zDFl3TF43kmqpWYQYVDrquKoE2b/W+9GIlNHAsKflh/E27d/o3WN4ujdtAJWHbiCzSeuIyHxtZQUkAOA/aPePQMSfeT/c2LiykMSdOhUp5SUMZCDgEEJIggiYxKw5fB9eD14Amf7nGhZ2w0u9h8rJbBv5249lLZfvXkLJRjCKG/vqZukvICmWf/PDDmdQTpXTnYW6NE8iYFacWLqlneXTeqE+QcwtkdtNK9R1KC3QCQBVxyDSdYkIptibraoVfaDjrK2RsiAu9ozEImvPzAWF7E1w/DaBQxiiWebSiBGW/tEd/zUo4HM76ea2ulQ1w6qGfn1SaR9Sh805esoMzZ9eHNhQdaGCtDmDJNksNtPG0SZwhBjNpllDRyvpn3pAICx7euDlKtJrAwd++Lx7WBhljIAqetckk8paBBD2v9Sx+hzrL9EhjstYyGRGMm8CNc11owNABhaAsAA8ahZe4Tw60sYA6OzRrWAjQ6iNeWarMdNzakmKo7ObW4rM4yftjkFaZ4m+7/SJp1SEsRt3acd2UCH+cfvWqNNo/LCkzN+2ibMXfkxvw7bU5x/EtbRUuMlULdLiThd5IFsh+UAk0d3AGXpqG6gy1lnnTIdbzq3XveCP7pVyvzks02pusIDw5/E4Ke/tmLT7vN6UQt0vL9tU01kAZ3srXHllj/a9Z+ZXIKhyf6v7gih1nTWdSEj1H1MLTDB4MPcX7ujXZMK4tCf8ryL7sMXfFQGYm5qAgZFBnevj1YNygmMnciCzkPnflQeoDlhVD4g8WCZ4h+QYF/i+U9vE7h29zEOXwiQPRgTQs1quOLcjVB8/TUQEZUgf8+bOwdu+jxB/rxmiIl7iezZMsE0R2ZExSSIvCGRodx3BofH4XnCa+GGsjDNKuUBttY5EPssUZJXzxNewdoyO3q1LIbclv8ZRab0e/zvmYH0AMC/515+1pFwE/k3/sZRTx+cueYvzu24nnVlM+cVGovFZ/zl9zfv/haN0zYe9th2PQSBT5NYgDN+/RWaFLNDs+IpWe/5G+sVqdl7xycYvTvVBjVsdRnJbyhv5OqURzYNn8tIjLJ1vyc6t6yCHKq6fHX7F24HiCPPev5ZQ1ulCER8Sj+4AMxcexWXbofBNHtmlC6cB/UrOX0UBGCGasD0LbgT8Pi9CkJLQRJQdYC8AnT0iXwgQoIBC7UpzhCldKh3K/P+8jVGzdwj/z1laBO8eUPiuiwCoTfEWAfHzJmTrYXUvQ1sX0Wur8soczPjuA/CYpPkghQju+3IOgVgb2HYgqWoKjBarjYGXqjCoE1a0ZDxaB7DZ50aw4op7MGa9dRpITbT1x9tJH4KG7uu7LM2p4f36Nsf1wsjsj4j+/EfQ5qkKA9Qn2Osg67PMdXsjzblgtT6rA7KaDvOWAUAQ2rp1dfheztj3SmsP3BN39R+0d/JH7FofLvkGlvNi1FdgDJ6rMn9/zRj51fdV2NLAAwJAPDzwcDCtNVJMpq6jISfZAnfefK2VlIwfXNqKB8A18Et+y5i5eZT4vTRSSNMu0f7miAcnAEvGtnkv/9tLageQLLAKWM6QnHMNfvyNOY5lmw4ji17L+K6dwDoXFYs7YaOzSpJfb0abce1lTX8i9Ydw/Fzt6WpSmUKoEurKmhWtwyym6Tk7lHaXrXllNTPs66+daPy6NCsEghzV4wlfszuM7jAuvXXr9/obJdyekRDKP1lMIF7AiIJCGX+Y8HuFEPUlvXXdj/YBwYtdh2+ghMX7uDWncBkh5oQ+eKFHEBW/JqVikiQRd13BlAUFMCYgc3Ro10NnQoCJHScv/owjp/zBueHbXOf0q1tdRR2s0++h2xfc6y830Qv0KFn8EFtN+4EYvK8naIgQARGo1oewpWkeRwDSYN/XIFVW1Mv9Zk8uiOG926kUz6OXE47bj5CJWcrNCueV/ZvNGN06s/6RYrk3TdlHWBrblhQVd+79G/+nd+jzdeCYZIpA+oXziPltGUdLZFZRZrNY1Z7BghfVY9KKfd4/+a5SR/bf2YG0gMA/5l5/sddhWQwO054wTGPhWyERnSpkbzhpLzfrOM+cM6VQ/RNg6MTsO92KGITXqOAjRlqF8wNMqEeufsYw2q5fbQYBIVG4tdZ24WkpEaF1J16khfd8A5AicKOImmizfwCH8M3IFwWdEONJEMxcS/QsXklZMv6MXtzYPhT9J22BbHxiQL/71S3lJQFfC5jTXnCyyQHnkgAVwcLifqqbe95b/yy/JDAxFpUK4bx39aTrLm6RMLJ1hJLRrUXPV210ZklpH3RuLbCiEtTHDqWJZQtkg9X7oZg8qBGIPEia4VPX/NH02qF8W2TcrJRfvfuHRztLDFz3Sl816k65m46A8KsFSMBEDM+e055Czs+OSJYmqEYYf+UtGFWo1FRWzyMfA7vsDhkzZQB/bRwQ+iaWy6Cj57EgMgQlnCw/0RtEGlhYOzCoNumyZyuaBHzGuq6+U9xbHR1RDN7rVmfvvnIDUF0qDW2SYjEOVdQOWxbPQZu4VKGTD5cnXDl3wc2QsXiZMfW3qsvHQDQDLjou0n65l3NQq2vLf6urz1tbbB8ac7Gs1gv74eu2TXk6mk/JrXaet4zlqyc1KIgkfYrpu3MtMyvciVjSQANIXM0FPqvvFcXvYIwevZeo2Ua1YohaZu5/+2zdDHoE06/bs6gVBMG/4szpwsxwLkggoE8AUN6NECWzB/WZs15inj2EluuBaNbBSdkz5IkP2eMTj0Z79ddDhSS5Dal7IUHSrG9XqG4EhQNBwuTz+7EXvEOx4BJR2FtkQ0rJjb8f8uCr7gQgDKOFihmZ7gCjs/jZ9h1KxSlHSyQPUsGRL94LTKAauMxx30iYJ8zmyTUDDWicfd7h8HGNAsqOX8aN5Gh10w/7p83A+kBgH/ePfuP9JgSKnT2vHxDUaWks5DJdWuapDlM84+Ml7pu6ptm+vprWGbPjGeJb+TfJexzgh+u6BevMLJugY9UAG7fD5YAgBIp13TAmV1gloEKAYzUHz9/B9T95XnUMaVmbrZsWWCfxxLBoVGoVMZdUAUk72EmggyuZM3l3xrWKInXb96I1m/V8gVFWokRdTr1pYu7IDDkCYIeRaJbu+pQ4IQCdV97FEeu+GBKvyaYufmUBEIm923yH5l7XoR9GL9kn9T5M0NPScEaHq4IjYxD/+lbRBmB1q1hOQxuk5JEkX8nIzxrx9UQZyXjWqucO8IiY2Flnh3DvqkmbL5EG1D/du2+K5j2XTNMWHBAeAJIAEmZupkjmgs07efFhzChVz0hvCPbOnVw+VzM3XxW9HYV6CuDRH8dvQ+WilAFYlTdAth58xHO+0cZHQD4T026Zkba2d4Ki8e1BSWC1PX5+jLR6v4SPUBCJmbz6KCSS6Bh5YIoVdA+xbA0nVdNJ08bdFmTeIzPzKwNp7FqT5L0FGvc+e4evng/OZPJwEK7uiXQvr6HTiUCpWNfMgDAMqDflh2VwIqhpourQDnfWEWBtDqoDMix3zPWnU7BpWDoOD71uNQCAP8tZQocY1rn11g1B32lIezL46fPMHTqTtwPjEh1+lm2pWiQsx9kICdiwNhgT2qlNZ96//+t5zNrf/7qAwyesAI37yaV56mNWXDq2FP6Lt1SzgD3TEvWH5P9Df+bSIl61Uuge7vqKF7Q4SOVAM35u/UoBqcePEHXCk5YdMYfz1++QcE8pgiNTUQesyx4GBkPF2tThMcliIZ9hq+/EnlnOpfXgqLx5t07vH77t3D7hMYkwCRzBmTK8DXoiFLmjgkhdxtT2TeyZLRPlU8vRQh+/Awth+1EcNgzxMW/xLbpzdGoqrNI8rIMhXu+ahUKISY2HgVc7GRP6exgAzubnLjq9VD2kuTWYGLp7oNHILdGIbe8CH0cjWZ1Sxv8iMUlvsb6y0FIePVW9rxO7+egsK25lD5yT8w5833yHIVtzeD35LnwIREBmSXD17DOkRm+T+JhmzMryKMVHpso88vECYMm4c8S0b5Uvo94k+6Ex0kfC2sptfUMiMKK8wFyD7+r5S73c92lQFR2yYWiRgQpDJ6E9AP/kTOQHgD4R962L99pbnITEt/A/1Ekth27JeRnjaoU+ujCjBIT+uUdGoeI54l48/ZvvHr7TiBkfaq4wCPfx7XtJPW5fS8YD0OeoEvLqjDVqBHde/Qath24hHx2ViAr7z3fRwKvy5Ahg8D1LHJmR2BIJOITXqKgs504+oRJEmqYLVtmgbkRKmeSNTOIDmBAwDa3Bd68fQvW0fkHRUjWn/8dGf0MOc1M0LlVFVhbJkEBuVmkeoCDjYXwAXw/bzdseYRaqAAAIABJREFULHOkKQAQEf0cl+4GoVwhByELNNTIbj/or23w8g8TMsG5w1qjmLMdZm05JaoCNGb95w1vI+SEalN0tF+9eiva9YR6834u2+Epmcvpw5rhr3WnhNOBsG3C3um83/YNk9pYSsd9N30XzLJnQZ9WFbFw63lMH94M4ZHPBFXAYx3y5JTzSJJHKcSSBfOie9Oyci3aoTvh2HItRK7LyPiAaq5Yes5fAgDMDnxfp4Bo3v43GZ+TMbP34dQ1P+kWHQuOlTwHameYf58zqhWo/63LGFD5c/UJ7D1zBx4F8soz6emVtKnVRiSo6bxqc/LuBURgyNQdKWDJnO/B7asIjwMJ/n5deiQ5Y9m1aVmRXGKGn88E0RNqhIa+uTeWSM6YEgBNwkN9faFjtnBcWxR21k2w9p8KALCvxioO6BsfN3t0gAw1Oqmaz99/E1Ehx5HWAICxc6tPbcCY0o0ujUvLO0NkE43nTlt1AkTgGGuabRl7/v/S8Xz2dx66ghG/rtEpgaiNjO9/aY6+1FjpHK7xDMTjZ4lo62GPI/cikPjmLTJl+AqJr95JqWf8q7fIbZpFnFyr7JlxKzRWHHlLk8yITXwDs6wZEfPiNVg5wEBAlkxfI2vGDEh4/UYQewwEMGDA312sc6BjGYdPGg4/lZOXe2L7MR8sGl8PAyYdQb+2JdG9eVEJAMxcth9USI6KjpN9po2VuaglUHaR+0Ye4+yQWxJI5KCKjI5DsYIOeP36LW7cCcDoAc0FPaHY/YCneBTxHBVL2CGbCt3A37kHXnL2IWISX0mm/nHcS4HsW2TPJIHDsNiXMh8E2plkyYhMX3+FCvmtZD73eoWJc845zvw+YMKy2bC4RHiHxoqCVcKrN1IiwHMUY4Jt/mk/uU7PyvlRUoNDiqW54bEJMve25lnBgADVulp72KNWgZSygZ90I9JP/kfPQHoA4B99+75s5+kQbTp8A6UL58OCLedQws0O3ZqVE6dP0/hBpgRgzmyZJQAw+8QDWSi01S0dPeMlzL4RUXHo06l2iog+JZIoZ0NNX9bT6TM680s2HBNWYTr0alMyOJbmJqhXoQAI312z76qUMhCyrsuOXvER9YA+zSqiZfXi6DFpAxpWLIT+LSrr606K36Ni49F32mY8DHsq8okTutUTYsMRc3dJ7Toz+rrsadyLFER/rHO3MM2Gw5fvJ2ejFLUDTQi3Uk/OGvmhnaohPDIOa/Zfxdnr/vi+Sw1UK+WKvr9vliww/3b1TjAmD2kitc10+vPntcKynZ6SKa5UIj+mrDyG7zpVw/KdlxD3IhGtahVH9dLOGDJ1p8zpX8Ob46ZPqKAI+rauKOiFKYfv4kHEc0EvdCiTD7UL2GDSwbvwi3wuC9LoegXluOXnH0pZAK2EvbkEjbhR0Gfq+rmm73kmvB7FYu/tUFksS+WzkPaNrZ9bsuMi5m8+l3z5FjWLYXzPOuIQEFVBoj4aS2I6N9KeJWD5DKHDRNFoM0KEyRZOpQHFNJ1XbWSDhtYws01DHObU5jgt0neGBgDS0rYhziTnm7Xv5CsxxAyV09PWlrH8BUobVGSg6gC5VIq62EpAg/9Qe/qvtScN6bYcoxkAMNZRZeBoXI86CIuKE46XB8GRRkPd9XU2rSSAfH96TdyEQAN4LNiH1O6jMVl8e5ucUjKlKZNqKHpAcz7UaALN36j3TaKwkd3KCpnXf8JS471hWR5VBMgxwNp0wvBZJsdadiXjTs6AJeuPS1aVWeXPZUTjrd52BsMnrk6VtE9T+tDQ6wc+jhYJYOuchgfgDW2bxzH5MOSnlVKKNfuXbmlCKHAOZi47gNXbTmPF9P4orcHpw+ucveUPKuKM7FRLxvP/ZQe8w2Rt/7aCUzIBtLa+kBOKwfKWJXRzPBkyBn7b5m+6gZ8WnMPIbuUwqltZRDx9Idn/isXtMLCDB1oN24lZo2ujVrmPn0tde0ruPw+fuomGNT1ScFho9umOXxTafL8LZPevWdYBi3+sJ2R8P84/h7WTGsPJLnX2fX6Ddt96BN/IeAyu7pqixt+Q8Ws75uCdcFwPjpaggaNldim70LQVFx4K6oB7rbvhcYIIYEKGKIBvyjkm8zyktQ/p5/3zZyA9APDPv4dfbAT8cBEyScewbNF8cLXPBRf7XFoDACd8IrDuUpD0hZAnRjsJAePHh6RvauNGYuOeC3j96g16dqiZAp4WEvYUG3adQ+dWVQWSlZqxHRIFkUSQ5EnMoqmNhGiLt19A7XJuArmmTvqN+49Qwt0O3JzqMioB7D57W8j1KOk3eMZ2jOta12id+Y1Hr2HWltNoV9tDFAW42abzlyNbFiwa2RaOeT7ot2r2hQR/w+bsTFYq0Pyd0nfzv2+DPO9RC+rfqWYwds4+kQJkBJpIAerAM3hDWDij33M2ncWWIzfQqUFp+D+KwiXvICG+2n7cC3lzm+Ptm3cY1KGKMP7TqbLOmR2/DmyIB4GR+HPNSckms0b+/M2H8Al6ggrFHPFLvwbi3ITFJmDqkfvCCZE9c0YMr+0uWei/jvlItFsTEaD0nYtZ90pOKO/0MbOz5vjV9XNKRJsLHtvvXjG/oAzSUj+n6USS7HDx+LaClGBJBTPwNAZBxveq+1H9vKE12OrsPNvTRmCnjdhsz2lvKdnQZ+RnmNC7Xqokjam1YSyhHtsyNACQlky1Qoj4OftsTCmH5nUZsBk8dbtB0HBDCOqMRS8oBJVKv3j+iBm7DXbiNbPT/Nbzu8EgXmDoU4H0Kpbx66+FC+RxVBy+n7HHYHJB+9zmWDyhHWxzGSdPZWwgp0m1wvi5T32t8maGEiLSUfmpT33wvdFm5FQgOsjQ4JLShjqAqPyNet+Ltt5EAScLNK7qkuIbcuDsQ9hZZ0eJT8zSkciunIcLHOxygQ7Q7sNXkTlzRpA0ThvvzZ4jV+XZYXa0VuUi8H0YLlDyb1tXSyYDZFCAZH3N65XRSUKo77uk+TsdX5IQjpu6Mdn5ZwCiVuWiWLH5Q0CM2diDa39AhVSC5isPXELVEi5wsfuwftB53HTsOppVKSpBUZazbTx2TUrnjEFD6RoX11IqFVjlNMU9v1AM7dlQ4PfGGkkYN+29CBcHG9jbWqKTRrKB7+WCHeekLK9F1eKflfvG2L5ynWVgn+UC/wmjalKzITuENLljw0JYNKEurng/Rv3+W8QBZ0b+l0XnsWNGC9hZfxzkMWZP+dHz+fYdxs46jUMXAtCndQnMWHMFT+OSSI2bVHORviiqSLrmguWQ6y8Fooyj5WfLvu+/HSaEiyRbzJszm5Btc7/FhEdU/CvUL5RHygyO3nssaEsiAG49ihXCbv772/KOEghIt//tGUgPAPxv3/9URx8dlyCZ4PCoOHzTqLRAmVP7yLHmO7dZVtF6JzdANVdr1C2UErJLGNaP07cgJi4eZYu7YGDXel/kDjBrs27/NbB2umqp/Dh5xQ+F89sgMDxaSPFuPwhDu/oeOHzhHjo2KJVMokdCvKEztyPocTSWjG6P0zf8sP7INSwa1U5kBI0xZh5Ya1++sBPi4hMwceVhXLoTiPHd6qF+Of2ydUQiTFiyXyQA1UaHnsGJYmnYaBjT/7Qey1pC1psRhqZk+w/deYyD3mES/VZKQ+ae9MW14A9s9brIAckjsOL8Q9n0sI6Q9XSsKyRxkVI/52ydHdHxr5Dw+i0in79CxgxfwSp7FsS/egNHCxOJhDtamSAkOkEWzODoF7AwySyLJWGJg2u4wTxbJkTFxKPP71vgH/JBe1qpPVc7xSTP+3NYs48W/yMXfTBmzt5kx5Dw5J/71ce+M3fA3xTTzI5qu27ZIg6YMaK5lIAopkYh6Lo/hkqR6Tqfm+ZflxwG68mNMUMCANwwk6eASBxDjZKVzHjrk+sLfhyDLuPXgYE/Q8yQUg5t7ShymIbAwg2VjTQ2AKAOKjBjzsAUnV1DjPM5e1RLCdYZY8aiHgwdu2YfNFE4+vqoK8BiTOZeG6Gm+rppfSe0BUGYPVy2wwtNq7tg32k/MCBgZZFNAuvU+S5VyEY0v/lvrweRIgU2omtZFHT6EDBm2Ruz8XyGWSqXJ3dOUXXZe+yqrKuUpuMxLIEjmu7vd+8QEPIEZUu6Ijg0EhkzZBBlndOedyX7+Tw+UeDR0bEvpCTuzKV7aFzbA+ERMXgYHIGGNUti//EbyJ49C6xy5kDQoyh0bVsNOw5cRt/OtVMlmNP5ndHi/JPob97vPeB5/QFG/Lo2+VSSBa+ZNVD4eyjpu3TvReS3tUJJt7zYf+GOKPWQ04ayaCTwpWzv5bvBQmTrni83fIIj8CzhpQQIouNeSDA+5nkCejQuLwGC79pVTxEQIGSdaxiZ2Qmzrupqjc7lHD9yvFlnToUGSjYu33RCFAyMDQAwkTF68gbUrlREiImJNtMMAPiGRGLFfk+UK+SIi3cCwHfRLpc5op+9kDH5hUbCNFsWcM8xoGVluGmoCvCbRQ6e4/cj8OL1G5TImxN9qxqGttP3/n3p3/nuMWC24/gD/NK/MiqXzIvJyzwxdeUlbJraVH4rV9QWo7qV++yBEc7b1TvhotZUwMlSMv8DJx3Fi8Q34vzzb/8fRsd+H1WksmSU/Uz+XDmkZODpi1fCO0CugUJ5zESCuX3pfNh9K1T2RBm++kr2POkBgP+Pu/bfd830AMB/3z35r+kRN+tbjt7E6r1XMPLbmqhZVjdknR+Vkz4RsmDSkSIMu3jenB/BjLjYMZMwa9kB9OtcF8UKamf2/9RJICSd6gXEgRN+H/fipThr1E99kfhKoFDMTLHelHB2Rc8+MjZeIP+E6s4Y3AI/LT8oC+vkfk3SnE1N61i4+Jy64SsoApL+EWJYu7Qb+resDFuVdFFa2/9S53HjdOx+EtkWHXYS2Mw++UAi1GTJJSkNnXkSCy0664cnz14KMWCdgjZoUSLvR4s4a+xY78Y6ulev3wnRjrVpFoH4v3j1VurnGBAg4oSZCS58fA6zZvpafufCJxV4X0FId96843lvJBhhnjUTGhbNAzdrU7muNudOcUD5zBCazPp1bc6uplwgx684J5qZe80yAG2keJpZSTq2w/7ciev3H4EEhf3bVMLyXZdSOH6lC9nj5771QThzWo1Ih5Ez9hid7TQkAGBsplo9h6mNh5vEZTsvYuHWC0YNWxOJYcjJvP/9J2+T0hp9ZigMnkirvr9tRexzw6T7lBIUPq9zN53F8l3atd81+6dP+jG18WiTqtQ3fkPQD+o2GHSm1KihwQxd9f98F8fN3Z/M55FaP/PkMsOCsa3lnU7NiCDr9/sWQUkYatoICu8+fIp1++4IL4dTXtYmv4S3XySKuORCZHSCBA/jXrySYACDAgPae8DGyiRF7TEz+ZSJM8mWRZx3Zp9tcpnLtzCXhSkSEl8j8eUrNK1TCp7X/YT/xszURBBohPtHx8YL6W3MsxdCUprdJKsQj0XFPJf2mIXPlDEjwp5EC7N7tqyZpJ44a7bMEhRwdcwj62FQWBS+aVHF6HWcNf8kauv/w7LkzD+lDxf/0RuO9tYYNGEF1m4/kzzN6vr/TcevY89Zb+SxMhNpXktTE/g9ikTM80S8evNGOHEYFCNKjeMNfxqHZy9eSXmbhamJ8LnQybazMkNxFzvsveCNrg3KovR7lSE6/yxhvBcel6yiwrI0bZxGRE7sOXYNI/s2xZyVByUQoFmKqO9Z4X6I4508uoPIQlKCUbMEgEEPyuFyH8MEQIsqRXHg4l1BEXJv4BPyRIIgfHZ+7F4/Bd8QvxHM2p/zj5T1jcZ1sm0pe9mn6TKu1ycfPJH6fgZAFGlAfeP50r/zvRnyx3EcOvdQkDIWZlkwZ0wd5DD5/yuL+NJj1mz/pM8TbLgShNdv3yXvt8m71LiorSguvH37N2q6W0sAgPsfCtY0KWqLgKfxyGdhgiZF7T57sOQ/PQfp1/v0GUgPAHz6HP5rW/D2C8fWY7dgapIZtcu5C3Rel7EmacvV4BSyY3T+xtRLmem+fNMP/CdrlsyoXLaAzmg5a91+XHpAIvQB4VE4fOm+RLp/6l5foHxcyE5cf4Bp64/LYl/U2RaT+zUWSLy+c7khGDJjO/LZWGDqgKa46B2IMQv24NfejYTFfsCfW5HfzgrfNigjMny/9GqAaiVcZKGdsu4YLt8NQr/mldCiWnHkzJFNPqT+oVH4eflB3AuMQNlCDqIewH7e8gvFxBWHBHlABMFvfRqjsFMSKoJEf3Tu957zRqZMGTChaz3ULVtAfiN/wKAZ22SzsmxMB8lu/FNsyuF7Ar+nlXeyFMf/3uNnogbAcgDC0P6bTRPerZABMus/auYenL3xUBj0NbXYNWUEWW6x8Ic2oIOhjfSue7NyILpAscveweg/aatsXBWjgzOme22ULGCHxdsuivICrW4Fd/w2oJEoM5AvgogFBgW4OfwUaUTCwIdP3yXqDsaavgCAMRlZ5dpE65BwMbel7vpdOv8s9SFayVi2dl1137rGbqzDbWiAwdiSizZ1SmBczzpynwb9sd1g6L+hGvXaxm8sOz/b0EZ4mdpzZayKgTZuCGNI/4wJiJDvhBKLVPIwxjSDIAwAnLsegha13JAr5+fRS6dTf/DkTVSvUFjnmpr46jVmbj4tpWxlVIF33tetJ2+IwszQttWMGVqKY9nOsr0XheeGsrWp2a17Qeg0aA7u+j5KWidKumLZn32lnI+lBx0Hzk6hBLBm5kDJivNbx2tULeGMCgZwBLFtlt9dvR8iHD5qNJWu/lGabc+tUEkSqK2qay4pL1PblPm7BHlRxN1eEBbf9Wyol3Ff87oXr/ti4sxt+GV4GyzdeAJTxnT8iEeAAYAzt/zRunqJj8iEfYKfyBg71yujdXwX/KMEGs7Ahtq07c+U3zn0mcd94BUaK+WcjYvZolXJD3Xm/H3XyQdCjDewvUeanxnNE5nl7zPxMOaMqY0ODZL2jrHPX6L7jwdhniMzGlZxRtfx+/FaYyw8blyvCnB3ssSP885i58wWcHe0xKgZp0QhYMH4usK18fLVW6zYdRt/LPdEvUpO+GVAZXkHGcyiLPPs9dfw56rLyJ/XHCt/bYjCzlaypuw84YuJi84jT67sWDCuLvLmziHBOc7DkYsBch0SBbaq7Y4ZI2vqlSO8GRIj6EfOKRNmhhrPo5ICExyE+BexNcPQmu6CaJx65B4q5rcSFOSVwGiRcyQCk4EbSg0yiJNu6TOgnoH0AED686BzBpjh2nj4BsoWzgfCkbWR/yknM0s768QDqf+vU8BGWEyL5zX/yNljdmH6kn3ywR3eu7Gw8WuzJbsvYOGu8+JEv3z9VlKz3NiN+qYW2tYsCQUez1pVRvnpKFcs6oQ/BzbDmoNXUj1319nb4pR3rlcaw9rXAGv+9124g9lDW8kiMfCvbeLEM0sRn/gKM4e0EEnEgX9tRXBEjDhddNJsLc2w/IeOYL0+f3v0JFYyJcy+ULaPpEODZ26XDAf/zqxUfltLLBrZThZqqgtcuB0AM5OseJ74UlQHloxqL07czjNe+H3VETSrWhTjv633SU7df/IRJ1x/6uF7IvtDM8uaCc8SXwv7LWFnZR3/fyBzxsyBtiwkeSQmDWqEaatPYuvRm6Cc3qLxbUC4vWJbjtzEpOVHk/9fcdL53miT1NOEtj+NfYE2I1dKnao+M6QmXl8b2n431gFTt5FaAMCYjKzSJgMvUwY3kWCHLmPdMjkpqFSSVjOGrf30NX+DteGNIWI0lviOAYCB7Spj8B/bcdsv3KChf2ppCC9iKAeFMfdQOdYYZIVyjuZ7YAzpH9swNiBy1NNH1E+MsQ71PTC6W63kU+jQ7Dzui7b13D8qIaKzccwzEH+tvYozV5OCcM1rumLSkKpwtNXNpUAEwK7DVzCoa/3kmn3NPhJGvu7IVVk/lSA0j+GatubgZVQu7ozqJV2MGZoc6xcahTM3/dCsclFRqalfvhAqFdVdH84yQJLmrdmWlOEn2mDFX/1RvXySyhDJCNv0m5HcD5YFbJg3RAIbAWFPsWL/JfRqWsHgkryV+y9JqcS3DT7IGOsapFq+liztDYvYYuOVIHGei9iZY0TtD98ifnsI/y/slhe+AY8x4Nt6OH7+NqbM24WyJV2EEDCHSVb8uXivSPSN6NMEvTvWwvJNJ7F043GRmmPJAMsdjp3zRiFXOzjmtUZLLf1kucLWkzfRsXYpg4IYyvjIiTPtyH1xEMnF1K5UPmy9HiJBeTLWk6OJjqKmMYA/56SvlNDRKjlboVflD9J9oU+eY/Ueb1QrZY9KJbWXht7yeSLOdiFnK/RoUVQvgpKlMN1/PAD/R7HYPaulONm0G/ci0GjQNjSr4YqWtdwwbu4Z3PN/imxZM8LZ3lzuLZ34kV3LYua6awgMi5PziRRoNmQ7apd3xJ8jakhbvy+5iF8XX5B9XpbMGQQBenRxO5QvZpv8G3kEnsYmYsS3ZfBz/8pYtec2+v92RM4niiQqNkGCA50bF8bpqyFoPWKX/EbEDqUJ+7Qujhkja0n72ox7oxnHfGRuCdWnQhKNjjuRGZokyEIi6BWKXNkzy71jYGpknQI47hOB68Ex8kyaZ8uMUTtuSjsMKNiZZxNUJeH/xgQYjH7500/4R89AegDgH337vmzn/UKisHovo6FWaFqtSKq64ZuvBYsUICFJXHQYXW5WzO4jqbcbdwIF/j+qf1OJ9usyJQDArDml7hjhnrH5FBpVLCQM+t/N3ombDx7hpx4NcM7LH/sv3BVHeu7w1sKUv/bQFdkgaJ77a69G4vBvP3ULk/o2RtmCDsK2T6d9+Q8d4P3wMUbN3y1EfbRJfRqjdEH7ZGe9dfXiaF61GIbO2i41iLO+a4Vley6CBERd6pdB7TLuIt83vEMNyf7vPnMbfZtXkkVq3vaz8oFncIBcA0QMVCnmjCn9GmPC0gO47R+OFT90lFrEAdO34E7AY8mkqAMASi0fa8A4153KOsA5Vw6suhiAwKcvpJ6dpRe9qzjrZNNnVH+vV6hA8N/+/TeaFLPTytSrhugXzGOGkXWT0AmMQhN+xgg0F5qhNd1wMeApdt549FHWRNv9ZUahpYc9MnzFusRQqbEkVwQXKxrHuO5yIM74Rsp4uPFgBJvP1aarwbjyvi6T/Sb5zZcwsv2z3l4xZgrnjm6Fa/dCklUCNJnYKZHI4IBiSpZW+f8NB69h6qoTyb+rZQb5x6DwaHT/aaNkuVIzNbJA39gJFV649gia1CmttzbVWNk/zWvrCgCkxfln2/rqssOjnmHcvP061Rb0zY363o7uWhPNaxRLNdBGRNSw6btSyDCmdg0laMTSHX3GAKNSXqLvWP5e1cNZyDo3HrpuyOEiz/nHkCZCBvopZqx8I69FIk1yDhR00i0/xWd+wvwDIkNqqGlDh3g9CJMSAkNg+tVLueD3QY2Mcqi4Jvb9bbMEhA01ze+ArvPi4l9hwtyzmLfp43vq7miB7TNapOABMPT6PM77YTjWHr6SVCtvlh1BEdGo6eGKqLgXEng+fdMPtUu7Y9eZ28It8yTmOe4GPpZAJwPh5AFizfnTuHg5nvX0RMVd9A5AAQcbcaiYpWbAvLqHK87deohyhR0kOE5UnTqwoOng/zG2E4b1aiSwfKUefs6KD0SnXdtUw5yJ3XUGNoyZB33Hrr0UiBPvy9eY9S7jYIk/j96XtUczAECOheET1+DW3UB0bF5Z9jO/z9mBIT0a4OcZW0VBgSUa+49fF7Wj4+e9hdj45MW7GNS1nrD+z/jpW1zzeggiCUoXc8ZfP3ZJk4qArnEdufcYm64EJ8vxdirrmBygTy0AQMQAYeY0beS8JOQ7eSUYlubZkCVTBnHWyVtBJ5gO97mboZJFZxDgjl8kbK1zoFVtN8QnvIaNpYnWoMHxS0HiTFuaZcXeua1RKH9SsmDbUR+0H7UHvw6sgrE9ywvqoNnQHZKdV5PwsT6fDn8xN2ss+ak+Dp57KOctHF8XvVoVx9YjPugybh/qVHCUkoEpyz1x4lIQ9sxpJc9p40HbUbZoHswdW0cy+lbmWdGuXgE0/24nHO3MsGpiQ+w+5SdIAAYNyhTOg0GTj+LQ+QDsmtUCjrbmcr2gsDhpk++sNmN2fuPVIFR2zoUbITEYUcdd9m4LT/vB2TpHcpCJyRQmvVjT/+dRH9iZZ5U9V+Kbd+hczkFQlhcfPhW1LascWeD35Lkk3IrlNU+H+Ot70dN/lxlIDwCkPwg6Z4C1xjPWnhKyqJ/61hfpKl1GZ3H9lSCERL9IhppRt7RPlZQbTkoAzlt9GK0blUeHphVFH12bKQEAQu17N6sIMupP23BCsvata5RA7z82SZ0+M+bnbz8UqL4mZE/buX1bVBaSv/vBEZg7rLUQAY2ct1tqAenMMyPPAACtQfmC+LlHA9wPihBUgJWZCRaPbi8bHZ7ToEJBjO1SN0V73MiyLywBmLX1NCKin2Hh9+3w7EWioAGYCVbbj93qS8afXAPcJDG4seXEDczYdEoOY10mgxzsC43zO+3ofTxLTIrMk2iRi0hcYsp2Ofe9KzuncGhIyrfWMxBn/SJTzBUX+EwZv5YI88DqrgLVpxP+17H7yRJ9lNUbVMMVlADadTNUpB5phJdRUua8f6RIAxliAiksbocbQdFgxoWmzjAwqr34rJ88R6ztH1zTTfpGHoCAqPjkSzhZZZcSE9byaxr77+UbKjXhJEwqUzifSBkaAgFlW9ocHTJ6O+e1SpZro1NDR4zGbMP4+ftTEP1pbvy11RCrncSdJ7zwy+LDSR9mHbrwfOaJRFCuq2++CS9t0HmSbFC5udSFuEmLNJ/mtbUFANLqpKdWl82AAgMtS3d6gnXpn8OISBrUvgo6NvAQrg21EfpNdYx5m88ZfD2ikqYNa2rwfdKGEEltXAoKydCSB2Mz3bqunVYYPO/nbwMaihqLZokKy1fGzz9gcN2/0jdNaL0xJSZpRUMYG6hhXzURANqCYXuaAAAgAElEQVTmltnPwVOOYs3eOzpv+5BOpTB1WHW9mVRtDew4fQvnvQIkK8kxsH4+5lkCgiOi4Zw3l7D/MzhAEj0684mv3gjXDL+ddPKbVi4iNef5clvg8OV7KOhoI4FbnhPz/IUEEoQrIEsm2SckvnwjiDzW5rOsaHTn2qJpTu6BXqMWY+ehy9LNGhULY/WMAUJASPP2CUH7AbOSSwP4t60Lh2nNin+O917dBp38Pw7fw6OYBFGvGVzDVbKoSgBAMwuuBACexj7Hwkm9MHfVIcTEvsDYgc0xcMJyUImBpX3tmlTEgt97ivTx4AkrMKhbfeSyNJNgAUsbNuw+h+mL92HLgu9QpvinBejU41Gv4awD71reSYIYCkLPLXcOjK2fhLpQmxoFwbW6onMu9KyUP8V7e8U7HEu330L0s5cSIHJztICFaVYhyaNjfOZ6CEoWsEZc/Gshs9xz0heuDhYCpyepMQn7uOdQjJn4vr8ewfW7j+EXEiPwf6Wun4R/E+adlax+o6rOIsfXdPB2lCtmmyIAcO7GI9Tpsxl8TwjtHzz5GNbuuyPOukfB3NI+gxT757YW8r4Ww3bK5XfOaIH9Z/3RbcIBCRYQxs/fujUvCv/gGAkUrJvcWJA4RAKcvxEqDn72bJkkEEFkzqpfGyKHSWaMmXVKygh4TZIVajMy8m++GoKmxWxlLzaohhviEl4LSWMVl1wo5WAhpH1M0rB2nxJ/5/0iEf/qrSRCKP/nkc9CEjjkQnoQ8Uz4j5hAKWGfdu6fz/0+pbf33z8D6QGA//579P/Ww/1n7woBILMkLvapS7PRuSSZGz9IoTEJWHjGDzUL5Ebdgh9UALhQnL18H/d8HwkRX7/OdXSyBy/YeQ5L91yUWvvujctj7MK9OHndV8j4WGPY/88tUqfPAAAh1iPm7cIFrwCwZjpr5kwIjYzVei5rHzv+vFqk8JaO6SA1+GyXyAKiA3ac8cIfa48JfH/BiDawz51TsiITVx5CDQ9XTB/UHOq+EQ3A9hh82PBzF+TOaYoXL18JtKzbpPVy71b+0Enam77xhBD5kDeAx3NjRAKm12/eolYpN4zvWg+3H4Zh+Oydcq1qJV2kVIGEfww8cNxBT18kb0jYNhEFmoEP/l3ZwBCJQZP6zPMPcYFEQDqeKMXZLmhjmkLKT8nYW5lk/qiWkAtP94pOUpd27P7jZJIhXQ8tgw1F7MxQxcUaS8/5C+yN1sbDHo2KJsknqUkEGdEeUtMNqy8GCI+A2lxy5cAPDQp95FDoggH3aF5enDxDauRJQjZq1l6EPI5JviQh3R0blsLibUlEc2oHhHBQyoSduuaXfLymPJk2EjVmZicPaiT1+6Nm7hXZTVrZIvmkdvF+QNL/Ey3AIMYPPeqIlKM+u3LLH0N+XIkOzSqJTvWFqz4YO6g56lYtrvXUtMCvNRtSBwD4TJ647Ivflh4xWDZO3R7npZhrHnEYCzjllvGHPYnDEU8f3PIJlczIlzASgzaoXBDFXG3lG0F5TCqIPIk2LLil9KlGGVcJ1BgqNcZr/bz4EPae1u0ApnW82lj/HzwMx6qtp+R9/aZlFYExG2rHLz8QGLyhwQelXd5Ddwdr8L0g9wJLbY55+ohcqbH3s6hLHswZ3Uq+98r3zVAyRF2IBDrGO457iTLMQ0ohvn/GyD/B56Koiy1c81lh0+EbuPf+vTRkzvQRIfIekNF83JwPiCNt7TIjunt2K8msGmscy9SVlzF91WXMHFVL4MvKd5AO/k3fUJ015Mq1WCM9ZZkn5m68/lEbhvbn3BUfNO46JZn4b+KItvhhUAsJePIdmLZoD8ZN3ZTcHLkB1s0ZjPz5vnz9Mh0zaqUzuK1kx4mWW3EhQJ6FtqXzoYGKNI/7mUlzd8p7wHeo58iFSEh4heXT+2PZxhNwdsiNoEeRiI6Lx8/D2oBjHzh+udT6Rz59JsSN3dtWx6zlBySwOO+3HgiPiEaZEi4wy2EYN8Tt0Fis8QwESzAZrGha3C65jwyWK9K7hIGPqlsAia/fyd8IP9fGacCJ334jBPu8wmSfwCA7ywQ0YekMANx68EQcdU0ZPDrwp64EJ/+mKCp4BiTJizpb5UDfqs6SaFDeXcLsZ627hjW/N8KMtVeware38AB0aVIEVbqtl6z/kYVthfRv0babmL3uKnJZmIjzbmmelJgif0Db73dj3tg6KFcsD5oP3SnEmXTWTU0yodK365HLIhsOLWiL8Mh4NB60DVVK2UsQYcysM5i/6Tr2zW2N+pWcBKnA+9rn18PgWPn3nKZZ0HTIdiHD3D27JQJD49BgwFbULueA5RMbyBrFAAHLAtQIBs13g/uYBad9pRySpRlDarhJGQbRGl7vJfpmHPdBOScr3H4UCycrEwTHJEjGv5WHPe6Hx0lixtHSBCPqFBDJ43RLn4G0zEB6ACAts/Y/cg7hmNfvh6BJ1SJwyGORquPESCYXImYF6Ei+fPMW1d2sJTusGD+orFO0MM8O34Bw9OxQUythDsmI+k/fIqR7DACQ4G/k/N3CeMt6/GV7PbHt5E2YZM2MxaPaSQa9359b5DK/9WqEMYv26jyX/AAbj12XoAGJhE5e85WINGsKG1UoJMR7zOLntjAVGUCTLJnQ649NggIgQd/ob2rLMfcCH0sJAbMaoxbsER4COvqu9knaquFPn6H9jysF6s+gQWn3fDIGyhEREcCSBnIcMJNC3gKSF3reCcCwOTtlU/5zzwZIZFnCfk+RNZs3vLXMg2YAgNeiI8wFlfJ7B7zDJSDAwECHMvmEWZ8m0nyXudFOcv+54BA+z2ttvpoEEVQ2CdSWJUxt6Xl/vHrzTjYWXco5Yu/tMAkMqE0dNEi+znsJQC5M1KB1sDT56I1hCcPG99BEZvB7VXJGmfeQOTWJIDMWBWxMtZYXKKgEzcZ1wZRd8+XC4vHt9MrJ0SEZO2efVseVz5oC0dfc2GuWAGhjgDdExo/jmdi/gZTdMNvNbBw3WYY4k4T8n7l0F6GPY9B79GJUKu2OHu1rSFZ70bqjWD1zIJy0SERRmm/VnqSsXFqNhGxECl29E4yF2y4IiuJ/0eiUzh9LCGtKCVR9c2Gs/J2+9vg7g1YsVSnm9kGbnI7W/PcoLAauCL1mHTZNrR+vq31mjo3hHjCkn8Ycw+DQ9GHNUKnEhzpzfiMJ/WeZRmpG55/Smnw3FRNCs1O3MX3NSYMRHsb0V40U0nbe9XuPxVlhXbVilDVjhvHE5aAUpxxf0h7VSn8gYzO0H/vP+KPD6L1yeKWSdtj4R1NxaGgksPW8EyjcAETCaDPOEUsTxsw8LSgCqheo67QN7cfMZftTyPsp5H48X5MYkH/7fVR7YdjnM/qlTR14VtCLDFKf94/6KKCu9IWEhb1HLQJ5DYb1bIzTl+5i235PDOnREKP7N0Po42iMmbIBx856oV714rDPY4XNey/g+75NcOHaA5Fq/O379li97TTW7TiLPt/UxpgBzXUitdRzoMm3w98YMB9VryByZsskGvDKGqsEy/d5h2HH9RBkeI8I0NSCV6MgyN9DRCCRAprGOvvLt8PRoparXkQK9w28pjrxoA743/GLQruRuzGoYynJ1F+5E46hfxxHp0aFhICaPAJ8FxgAeBqXiG/G7kPB/Ja4cT9CZADrVXSS2vsWQ3fgps8TdGlSGFGxieAzX7qwDXbNail8BT/NPyftM4i28eA9fDf1uNT5j+1ZATV6bsRt30isndQIHRokoSKi416ies8NePT4Oc6u6oiHIbFSokAeApYJTF52EUt3eMHexhT757UWFGDLYTtBDgH1+6U5d5QvnnbknvBlUbKY96y1h72gAZjd71UpP1ZeDEBu06yIin+Jb8o6Ys2lQMQkvBKSPxIH+kQ8k1JPzcDMl35H0tv/d81AegDg33U/P+toQiJisWbvFTSsXEiycaktwtR0Z0aBztq1oGhwcRpayw02ph/KBrjx9LofjEOnbsri5+pogy6tq6J4QYcUgQAF/s/BMPtNUjQyGNPZJqSO9fqFnGykrpHZfhqhqay7ZySdjnVq59pZm0uAgE5yrdJuuOAdIDVgsoBamQl3AEsBuHkm2+zbt2+lfwrhILMBJAFkJJj/zpE1izD6j+lSB62qFUdcfIJA+i/fC5Z2mSVnv+nMtalRAmM618GDkCdCHEhnktehsW6VbfZrUUlICUl4RHO0sdCJACDL67Ba7hJNJyRMie7zPGWRVS/q/Lt6Yac8EGvtaWpI/f7bYUI4Q2ONWbG8OXHKJ0JKEqyyZ5FaNAV5wAABCf64aVKfl1oAQH1ddeBBc1NTw90at0PjJMPBTQ2RJhwPjcgEchMQIaBeCHURlRkSAGBmj5rqhmR8NQMAa/dfFSdCMQaZ5o5uLdl8xTR5ALS9sIbq3ms7l5JSlNYiKzXhpIvXHxPnbvKYjqIbTkSA63sVCuV8YxnoP+tH5l/WGLNAlExtX8/DIKSJeviUX+Sz97lMV1/odCzdcBzd2tWAafas8Lzhi0Mnb0qNNaHJpYrlB+XNihdywN0Hj/DocTQGflsPbvk/OM1HLvpgzJy9RqMAPsfYtJUzGALN11U+Ywyxo7H9z2NlikXj20oAXZuRlXzYtONYvO0DiSVJ1Tb+0USg+KwpVgcBFPIxY/qhwKt5TrMaLvhjxSXsmd0Ktrl0K8tsP/YAPy88h83TmgnvALO6dG7oHJV0t8bgKcdSzXJq6x8z5hNnbRfGe8UWTOop9fFEKfUbuxS7j1xN/o019ZvmD5VvmaYxmXDfPxR7j17D4TNeuHzDV1AFHkWcpFyA+woHu6SgliHGQDcDz8yac11htr+kfU5ZT7n2kG19eO0CRr/Thlw7rccojiQlmBVT1/VzT0ameRqz/az/Z4kDx0jteGb2NbPH5/wiscoziYeDjieTOJ9qW6+FYL93WHIzmskJOub8VhGW3/mHfR9djhl51tkr5Hwju5WVAAAh+9wvuTrkhG9QDGytsyPi6QvJ3rPOP7elCdbvvyv/jo5LFG6Aa3cfI5+NKWKev5T9H98/BrRMslHyMh6DOnjgj++qS3nCuv13MXDSEbxIfCPXppQk96BE5pEMkPufptVdJLiQxyrpXSJB4JrfG6NNXe3Etdy/MAkz4/h92a9x3xYZ/xJZM2aQvQ33kyQFXH85CLyv5ZwspeyTeRtK/OW3MgETNOmWPgOfYwbSAwCfYxb/hW3QWf116RHYWOaAG2GbVQunOkpmmEnQViC3KWoVyC3Oo3vuHCkQAOoG6KjsPnxFHPd+nesmE/xExsaj77TN8nciAfiRdnfIDRuLHCKDQ/j8d+2qo2pxF/y++jCOX3sgmdE+TSuiXrmCghzQd27WTJnw8/IDKF/ECd93rIGJKw7j8r0gITUa07m2fITHLtwntf4MBozoWFMCAtQfzmedEz/1qI8jl32ElbdqcWfUK1sAP684JNdl9o9BCG42f+pWH5fuBWHL8RsydHIXDGpdJTlowQDGpDVH4RMUIVF0D3d7DGtfXcgF52w9jfVHrwnsnzwBrKekaSIA1JF0ddZevcgqizoXHrWkj3rTw7bVGXUl88G/c8Fh0IMboQZFbOFgmS0ZKqncU0VSyNAAgDrLrw48qMdHfgEGlO6GP5NoOSUEGThQcw1oogfYn0u3g9B/8taPnBN9bO+sw6bM18krvsmPamq11poBgGt3QzBg8ja8fJ0UoKA1rloYv/Stnxw80wwSaL5UaSFr48aaG2eia0b1b4YNu84JBHXqD9/IdX+dtR3r5w6WQJumMShHFn1DyeT+KZ86bigLO9vgtq9hDPmfa1xpIZZTrk0SyL6/bQF5Ez6HpVaGwFIsBmJzmplIXXbRgg4ICI6Q/yb8OCr6uRAHkqOlV8easLY0S5GV5LfuxwUHcejC/c/RVYPb0DW/LCfo89tm+AYnBTMNfa+odNNv0lYEhiU5Sp/btMkUqq9x4WaoMJw/UzlxrDduX7+gZBSpd85aa8VIbta9eVGjuknZwSaDtmHoN6VRskBujJl1WiDMuiQIFTb2o56BOLSgDYhGYBZ2+J8n5P8TX74VtvbUYM7aOshnZuyUjSAKQDEy+zeuXUqkgc9cupfiNDU5oPoHyu2RZE9REdB2LUuW3E3ojE7NK+vkGVKfR2Tb1CP3hR1fWVNuPYoB106S3JHLiAGB/zaj/DIlC0kUR2eyS3lHFLUzR/x7PgPW8ysBDTqYJOqltS+TL0V5pjIuysux5KGMg4VIHhpSLqdvTrhvWHTGH/5Rz5Hx669FGpjIUM3stW9wDHr9fAhn3yce6FQP+aYU2tYtgAGTjgoUf1zvCujftqQgGOZvuoGpKy4h5tlLtKrjhp/6VZL/Z/nBsl8a4O3bv9FpzF6B/ZM7gyi6Xj8fFKd/6vDqEgDj9fLlMcPEAZWl1n/fGf/kEhsGBEb3KAe+B0QpjO9TAXXKOWLg5GOIeZYoJQolC9jgtyXnMW/jDTjYmkof2F+uP5rGxMX0o/eF24j3iHvmjmUcwOeMpSYe9jnhE/Ec+XNlFxUlrusskXS1zoFvyzuls/nre9DSfzd6BtIDAEZP2b/7BGqZL9vhiVpl3RAR8xwkJuvfppI4MqkZIYIkiNv+ngmeH/celfIbLfu297y3yPyUdrfHtlO3MHVAM9Qu7WbQpH/KuQZdIJWDFGUBHsL6/Yk9GxpMOGfMtVMLAKghf8zK96vqLDAxtTPPbDtlY+wtTFLU+bMPLUrkTWbVn37MB96hsdI18gm8fPtW0BzMGpx+8CQZHaD0vXaB3LKo6+qDeowkLGQmIiw2SSpQHXjgYrjgtL+UkJC4KEuGDLIIti1lj/L5rVJIDPJcNXpAuYamI8/FuFm1Ivj+25qp3pPL3sECbVYceCIzpgxpItB41oJrmmYAQJt8IDMG04Y1E/Z1cj4Mn75LtNtZL08+gkVbz+PBe6eFjNs/9KyNuuWNyzSROOu32TskU0YHrl2T8vhmyFxUKVsQc37tjidRccibx0Ir38a/MfvPYNqILjVQvYwLhk3blcyrYMx7lpZjWZf+5/BmwnqeFjOWCDC1a6SV5M6YfjNQwfdFl9NtTFuGHJvamLj+6CpjSY0401hZQ0P6qT4mNblOOiJkEadzrRghyztmtJCMI+2H2WeEH0Cxwwvbola5jwN5qfWLUGiSlfFclhmQVb1SibyYtOwiRnYrh1HdyqaAcStBie++KS0OFwMRJFAjwRv7duj8Q8zZcE1QBMyuGmOaJQC6zqVE3sLJvWCT6wPfAbP+2w9cwqhJ68AEgj4juoUIA6KeiOBLzdTBc2bFqUrDYDaD5Ax6c/35J5maLJi8Ow2L5MEJnydCFkwiOWaZP4dz/0+aE319pbJB/f5bJRhHNQBm8l3zpT3ow4ALJZAv+EdJ+SQDSIT4E0XZvowDtl4LFgUnkvfNPvFA9l5MdjDoxMSHJrJRX/+1/c6SwE17LqBBjRKws9HPHZSWa6Sf88+dgfQAwD/33n2RnhOSvnSHp0CgCGHm4s+6Z9bb16voLrJA2owbsEuBUSLrRuezR8X8yGdhHFSJWWaS/fG6XLCPXL6Pvwa3QOVi+fWOVd+5z+OTnM0c2XUrGSgXoRTR7OUHUb6UG6wtTfHk6TNUK1dQSIoOn76FciVdYWXxcV0cyxSIJiByYPkPHSV7/7ntTlgc5p3y/Yg8T5O1Xw3x+3HP7WS2fUaXxzdIIoBSb3oUNn8F8jd2lxcexyXNGY2IAm6C6hfOAzVZEn9j5oHZedayqX/TbFNpizB/9kmB8ivBA/7OAAIlBjkexZSxMBAx5fDdZAQAt3S6Nmesbd5/7i4obcdgFlEsqW14eG9/W3ZUAl6KkfV/fM86QuynjfRMG7nXku0XMX/LuRS3nQ4pWdBfJLxK5g9gJnPKkMbilDMwwM2tafYseusp1Q1f9XqIFwlJLPjrd55D28blQdb/2lWKYt6qw3j2PAGzfumqEwqrL/tvLNP8537W09IeETi/D2yEisWd5H4zwDH0z51gpvdL2qc6/0rf1EoQae2vIbJ7aW1b8zxjpRHTel06/3+NaA47azOdTUTGxGP07L0pZCHd8uXCuF51UcJdu1zoHyuPfzH0izaZQnXnvR48Eekxde3/mB7lRe6Mz64w8f92JFkZgGtyauziuiaGLOp02PfNbYVtRx8IhPmK92PQ4enYsFAKJnUlKEHY86IJ9ZDDJJM4/pRXq+xhj1mjaomOOmvA1RJsht5XbSz/mueS+G/+pJ4oWfgDf9CbN2+xaN0xjJu6MZlA0JBrsvxpzaxBqFxGOyRbaUONXFMy03T+WfrWv5rLP67WOsU6nOErkfJ78eqtlPkNqOaSTMBnyBz+k4/hc8O9IdFMhhj3HQxwdRm3HztnttDJ5G9IWxsuB+F+RBKaKyQ6QZIVdOy5h2tZMq8kzMgBwEQHyyops8wyx89pJJ685uWPDs0rCYor3dJnQD0D6QGA9OdB6wzQcfK8HYgjF+8jMuaFbKB6tigvkoDaTGGO5W/cqJAcjlFmbQQyuqac8P8ekzagZ9MKIj1E2SKF/E7fbdJ1rq2FqcjzuDjkRmT0M2TKmBGF3PLCxdEmmfhKs23fgMfYcfCSQBOjop+haIF8QlxIJ+2u7yM42lvDLzAcro55UmgTf+kAABenmcd9BC6mmFICQBm+1RcDhcFYDfMn/G787tvJsn3ODAA0TEJz6NL6vRMehxnHfITQUTE6+WQR5r8JYZt78oFEq3PlyCxID/fcSVlPTZlCEvvxOVDbHq9QkbxRnHxlDGz31/3eCH2PDOA56rHw/y8+jMK6S0EynsouVlLXyEDDp1pUTDz6/L4FlCSjETUwZ1QrIRrTlZlllrlzo9IpLn3bNww9ftkkyg6pWWqZQUPGwiDVqEnrcft+MMqWcMGKzSdR0MUOv4/qgLU7zqBRTQ8wi5aa6dN0J2rhQVCkSIH9E4zcCQyqaNZbM0PNAM6XIiVkMOfHvvUkUPqpxu/u4KnbJXCRFmMAZPLgxqhQ7IPzpK+diKg47Dp0BXuOXcWFqw/wNOa51FK3bVJBCCT1bRxTI83Ud21Dfi9VyB5/DGmic+1Rt8HN/h3/cOGNIX8M1TV0EdvxPE3iTkP6Y8gx/H781Kc+mlUvovNwyoURVq8Y100ylCskf4Q2dxi9B0cvBsohaVEBUMoIqHe++vdG+GnBOQxs74Gg8DhhTf+lf+UUTk54VDz6TjyMyUOqobBLkvKPIq/G2miqB5CXgJru/duVNGQqUhxDWPPG3eeFp4Q1+5pGR33mz11RquiHoL++c/R1omubapgzsXuKtZrnMBA97cj9j4htdbWnJti7GRKDbddDZK1iLbhp1oxoWMQW9QvlSQ40s8Z70Vk/UUciVw0dPBrPZZCbPDoWJpnRt4qL7JO4/lH+9mZIrNTmf1+3gKgRsBacKjh3w+MkMdKkmC2aFrMTdAKTAbfDYgWlx6QLmeR5nCHGazBwz6AA9xQ7bjyS9ZuZa+7fKEfH7LQmTwDLBFijTum6am7W6FrBSdbyEz4RIl0Xm/ga9jlNREaR+wUmGlZdDMCL12/gYZ8kJ6w2zbnkWMo68doOOgMv6rni8t+prANquOdObpbfNBIvHjvnjRveAahXrbjc/xb1y2rllFBO/JQAAMtHuKfi/eJzwPtLZSQ782xyf8jHQJWG6+85shhoYkKF12StPwME2oycLTOW7pf9Z4VSbjh/5T5MTLIgc8aMsk/JZ2eFPLmTkArkxCjsbi9jdrCzkvKXfLZWCI2IQXhEDLq2rYYdBy6jb+faOhW4DHl20o/5d8xAegDg33EfP/soCO9kLfS+M3fQvGYxtKmtXT5MuTAdU374uGAQ1jT1yD24WevmANDW4Vt+oRizYK8w4JMIkLrOhmbSdZ1rZWaC81cfIDrmubDwzllxUKDRhd3sEfjoCaytTHH64j14FM0vtf90JbcduITr3gFo27iC1CYy43/99kP52BJKncvSFE9j4gWe2LxeGazY54m5288mD6lZlaIY921dvdlcEgwGhMYKw60C+UztRt4IicHis/5S76cYnWenXNmx+Iy/wPtouU2zCPs+ywXWXwnCU1V9KQn9vqvlLvB7LlZKFp5EhZ3LOUimf+PVYKkhVJumBrKufnJTwntPWUAaF7nmJfKKGgHb3HwtGJdFDuhDcIHQOC7grBP0i0wpt6bepKT1IecG7fRVP6zcc1nk3QZ3qPKR1jvl9/r+thWxz5NUDuhILRrXFszi0bwehAnLOIkaFSOpIKXISPSlGCXSvp+xR+r3dJk2WTZDx8Y62inzdqF6xcJ49iwB3b9fiEKudvIcTpm/W5r59ft26NWhZqq1r6lBptkGyx+GdqoGSquR9f1zGt8j1kYHhcd8FqecDl6XxmXQp1UFnZkefs9+XnQInl5JztTnMF63R4vy6Nm83EfP06e0v/uUN35ZfMhogj1jnX/CQ5dsOIbf5+wUp1+bsUab2djq5Sm3qTvQxveHMpifM8jypeZXPc4vobzA9vVxQWg69zyHEmdqZn2ldp/ZdlqzGq6iN26aPbPBjxcJ0Xr/cggBoXH4uX8lTFqapGmeVwuzu65GqaVOwjX2zcIsq/z31unNhFQtLcZvIxn/ibIjdwmfPT5f7ZpWRJdWVT9y1E953kX34QsMgv1r649t7pzYvmQEypVwSfGzJpJN31gYABhZtyB23AjBOcrpanziuXYqtfWaiDylzE3Rd1evfwoC7tCdcGy5FiIBBa7TvBadSkrGMVihmEL0x7Vy4Zmk/QAz/E2L2+LQncfJa7q+8XBtJYEwHXoi79R9Us6lJPDQWu7JjrgmoXCjIrbCYE9uHvWcqDmI1OWEDHSMrZ/Ess85WnMpAKcfRGqVMta8tno86rnSlDzms7Vl70W53wwyPX+RFGh6TZb+BmW1QuF9AqPRdPB2Ibuk1SzrIO+JUuLCgMPy8w8lW0/FIs1PoZKcebr+IXYAACAASURBVPrildyPwrZmUn655Jy/3MsKTlbYdStUYP6c9wsPo9C8uJ1wAegzlruQONPMNBvMTU0k0E8eDCpM5LHOCaJbKSlZppgzXr5+LUjVvHksERL2VIID8Qkv4Rf4GAWd7WRPGhQWhW9aVEGxgh/IifX1If33f+cMpAcA/p339ZNHxQ/arQeh2Hnytjj/atkkbY0z8rzlajBIGMcap0cxCRLtbPJe292QDh27+gB/bTyJmUNb4KdlB4Xwb8bgFsiSWb/OaWrn7jh4GQ55c0nkd8aS/bLBKFLAXrKnJtmySHkDkQE+D8OE6ZqO/bt37xAc9hSPwpP0oAn554c2LCJGSPwyZvwaVcsVRP3qJUTSb8amUzLE6h6u6N+ikrSZmhHeuWyHlzDS1qDzu/Umnjx9IZs0TV1dZbH869h90X9VG6PGzxLfaF1ADZlzlmuoAwrKOdzqK/sbXVB+Xe3zWdj0XuJP1zHcICgqAprH8PlR0AdqgkBDxqN5DJ/jTYevY9rqE+JQUa6RTruamZ/nUPKSDr5imgEAtqNNZ1y90Sdx5qhZe6QtGhdbTX1zXVlqQ8emZMPmrjyE2RO7C5t751ZVBeLKTAEtm55nj8fQUes/eZtOaHztcm7o2rSssNJ/zgAAxz+ya02UdM8ryILRs/bgth7pttTmpnQhe6n3L+hko7emlcGT7ce9MG/zuU+We1OP43PX0vKZmbHuFNYfuGboYyGcEkQ/ECpviHHD+N3Pq3HkzAeCOV3nEUa9ecF3oiqRmvH5X7rjIkh0qfncG9In9TG8rxN614Ojbcq6Vb6Hhy/ck2945RL5sePELblWu7rGZ6N5PU3eD2P7qe14Q0owbtyLEPI/spYrRvmyBePrCvs/jbX6zLYrxtKAsT3LG9TFhJdvsHjbTcxcc1Uk0ioUt0PJAtaiiz6mZ3n0/uUwzHNkTr4ev407T/hi4qLzyJMrOxaMqytBApbjkaX996UXhUNg72k/qZGmDJpfcAxG/HUSJy8HoYqHPeaOrS1M7ordC3iKcXPOgJwCayc1RtkieZKDF2RjHz3ztCgc0NnSPFdpg+vvt8Pm4+SFOwaNW9dBE0e0xQ+DWqQIYpEgj4kLdYBc2/l8v5mpZ7D98bOXQrqna+2igzumXiGEx30gFVRI+MyzZpKgO51JtSncO2pHmaS6lIOjHrzClaOco0j6EYGgsOvTqSTSbtPVIASqnimt43kvA9ygSB5k+vprIW/WNR72vWaB3Oj8Xs6ZHD3JQYf38r2PYhM+mhMmFLpXdJJkECXvFKUCdSJB3z5B89rKWDSTDJoKDXyWY5+9EGlGZs7JBUE5XJZ/cs+mzfgeEo3DAEBJ99zyjjjafoDMK8hGIhuG1nSTEszlFx4iMOqFKCWUzJdTUJN08K8ERQsBYU13a6z2DBSHn2UkW66HoERec0GKGGMMkrGc75uWVYw5TQIs/DYSWZRu6TOg9Vvwd2qpqvQ5+5+dAW7mdp28LY6uhVk2ISbTNH5gqE2aM1uSs0tW0723QxHz4rUwmTILbYxOKZ34qeuO4fuONTF57TF0rO2B3s0qGnQPUjuX9dHFCjogMOSJRD9fvnyNiMhYkCk4KDRK2PtjYuNRsqgTvO4GSebfNyAcWbNklkgrM6y1qxRD/nzWUnOdOVMmJLx8JUz/+siF2PkHQdGy0atcMm+KsbC2khuulrXc4e0XKQuORyEbgXpqmpL9JzkePXPd+eWUZ3LzUtTWHEHRLySboDZKCHLBWuMZKPWBitHhd8ttinvhcXIdbUR7qd0UPhfLzj/EBWZJtBzIoAOJiJiBoTKBYlzwiWZgloGwSZqaH8CgB0HjIG3wfTq2QztWS+Ew6gsAsFk1iZ/6MnS+2tcriaOePkLwp9jorjWRKVNGXLgVINwZ1Uo7o2Ixx0/OFrOu8a8l+3H+mo9kBCijpa/GVXPuVuy+hNkbzuic0mnfNRUofd/ft3xyAICBkOqlXdC9WTkUcrYRlIli5GpYssMT6w9eA//bEEutPUPO533ccPC6/KMgPgw5j8gFjwJ50atlBZQrmoSW+VLGjduynZ7iUKfmTHMuWIbCPmV//x3W1ydyRwyesELk/ww1yqrN/qWbKATos+DwGCzcdh6HL9w3KhCg3FeWmukK6JDLgc9KURdbUKaW55jnyIrXb9/pRKkRSbZgy3lBtfRuVQFmKh4Ybcof+saX2u90/qcMbgyWLaRmmvB/HvvX9zUxpFMpOU2TIJBZf4WRX1//yOJPZ2b5Ti+Ys2Tr1Vvkz2smQdVlPzeQIACDD0QUzB5dC+T6WLXntvAN0ChxRjkzRXKQRISbDt0ThvPfl1yUv1uYZ0WrYTuFH4Bs7Qwy1K3ohHWTGsPSPKuwprf5fheYWWWQm6UFPVsWw4yRtcTJ4rlBYc8kyMD/V5+rjI/fObL9T563S9+Q9f7eulF5LPmjt3wvNU1TDUcX2o0Bg7+O3k/OxtNJ71/VBZcCn0rygxl0pUzAN+I5lp73F5g+4fREuNFhV2fy2Q8luO6RL2cKYlw6iXQ61eV+Sr8VNIE6YMC1nAS9lPilqSUA1Vl39dg1JXd5bs/K+QXGr1baUZc+UHWAY+Wqzcx2k2J2EkDQTCJwzINruuHVm7fJAQMlENKgcB6Zh6mH7wnbPY3XGFDdVeZr4Rk/URyiqUsPlb6rVY34NyaaWpZIubfi3xWEE//drG6ZT854c1/C8ooSJFY+7y8oR+5fWNpABEbiaxJG5kHMi1dS9pA9S0ZY58gsc9W/mmua6vtZSrh43TGRZq1YKnUybK4TT2MTYW1hInsbSice8wzEpCFV9aJR9b5A6Qf8K2cgHQHwr7ytnz4o6tdzo8Wa/7KF8wmJmaYRNkbIWptS9vIBtDHNAtfcprgUEIVdN0OlBoxs84bayeu+GDlvt0Dts2fLggUj2qCAg2EZrdTOJRHKfb9QVC5bAG5OecTh58aRYyS6gHVSX9LIwkyJG9ZPcnPEDdq0lZdENubdO+Dq3cco6mKFnGZZ0aFBQa0f6/mnfWVRyWdhIhmL+FcfIPqEwLHWvoitObZcC5bFk4EJO/OssiBVzJ8LD6PisfZSIAKfUuf4KxSyNUO3Ck6yiJ/0icCOm4/E8Wa9GjMdJN6bdeIBQmMTUMXFWqL5xphk6u6G4/j9CNG55f9zU0ASHKoFWJpkFh4APkOMprOGkjV8rG0kIRM3IaZZM2FQdVcJJqXVWAM7fv5+ULdcMWZv541pLYEtxTQl/NQcAOprG6rVzszlwh/aaH1vDBkLM3gk7mKmkLrHlBtS+5vc1Iz/c5PUbhPeqibM0te+vjpzpe8kC0tLACC3ZQ7Y5jITlEXFYk4o6mormcTUjAFHBmFYcnQ34LGQNyqWlvb0zQF/Z9Yr5HEMjnk+AOvYgx/HSNkRM0g0hbyRBH9VPZyFWFD9zKR2jfM3HgnhWrv67jh97RF6tCiK01dDkNvCBJExCbh4KxRdmxfFnlN+8puVDm1nOtObj9zAiSu+eBSRxP3BwKOLvRUaVCqIuhUKwMrc8G8sOUx6fr/IKOef12QWbfvi4ahV2XAJOr57N31CceqqH67eDZZ7SpJZxciZwHtbulA+4dogz4y2IAbb2Xr0Jv7G3zDLng1RsfGyLvE7To4KogUod3n9XghsrEwFOXbj/iNUK+0izxTRa1S3YfAmOu6F8HwwCGhvk1Q3ey8gQpAuT6K1l0EY8izxGK6R04c1E/nJ1EyT3E85Vs3wr0kQ2LKWG1ZMbCikfPps6xEfdBm3D+3qFcDo7uXRZfx+3LwfIfKBzNwzi09kgYIo8PQKQ5PB2+FoZ4ZVExti9yk/CUyTcNCjYG5RAOA5lA2sW8ERf31fC3+tvYJfF50XBAG12CkLqJAUspytx08H5Rmf90MdFHa2QsOB2zCqWzmQ5HDyck85d9v05qhd3lGUEFhmoElwePrSPXQaNFtQd9qMyJS5v3aX+m4ynQ8cv1wnQWDpYvmxfs4QuDp9fG80nVFdAQCF50gJiitqOupSAm1yuCzJYyac/DUMflMemURwDBhw7WYdPlFvlMalI83sObPKZ3yfCNdNQRszQVQqJX5EDNRwt8akg/cQ8SzJgS5iZy7qPopNPvSBLFdXAIAJm3WXAqUfhLZ/U9ZRrquW6GV7iqKQg2V2zD/lC98nSe8J+YSoX0/OICYJWJqgIBQ5ZgYkPAOeYvPVYDlerUykvjaTRH2quIBBENrWax+QDepz+JtmaQX/xvENr6092USEHMl3Wd7pUdQJd3xC0LNDTaPq31m6yD3KpYCnOOAdjn5VXYTDwcHSRPpMTiIGYHh/4l++RdZMX8s+in1nSayu2n5977Gxvy/YfAMz117Fnjmt4O5oISSfJBklKqdFTVd0T2WdMfZa6cf/O2YgPQDw77iPn30UzMaxFpXZy35tK6PA+1po9YUYJV53ORA13XODNVmM5tJJyfDVV6KlO6SGG7ggGmqsrx41fzdu+YVhQMvK6FS3tF5Yr9L2p5xraP/SetzBcw8RFhmPfHlMsW7fHdSt4IRHEc9Rwt0a/O27LqVhn9tUq3Ysr8lMAKP9hPrXK2SDs36R4qwz6NK9khPKOyWRNf0vG3W8Jy0/KoR9s0e2lBp+xTTrfLWVAfiFRKHvb5sRFfvBQdGGFNhw8BqmrvpA3KVtzhk8GN2tVpphyWyTGbdvxu6T5rmx7t2qOMb1rggbqw/OHh3VxJevpIzFGNPHNK+M+7J3EPpP3mpwLTqDKnTk0g04ciEAhy8ESIAx+lmicH0UdbHG5TthsMuVBK1m9pM12vUr5Uf9Sl9+3h5HxqLf2KVSd50WG9y9Af4Y29GozXNarqN5DhEbU1ceF/6NIi62iIp5LtlsynUyiEu1lReJr4V4M59tTkREJQUaSADIAIqVeXZExjyXwAn/UVATakLbT1WLYCnQuF51QASAPuO3n7J8dMoVI/pr79zWgv6ik0Mn+cd5SbwyfP/pLDeqmnoJBo9lcJnOOJ16sv5bmmeTa/mHxGD/3NaoWMIOVAWYMO+s1PQ3rOIs/00NdNY8N6/pKkiA8zdCxZGwt8khAYANB+4KQo3nONiaoeuEA3gQ+BS7Z7fC8xevPlIzIDrmm8aFsHB8PWw5cl94A4gcaF7DVc4lr4HCd7B0+y30++1IMuKA4yB8e8hPK7Fmm26U0owfv8Xg7vUl2M2A6OAfV2DV1tNap58BrINrf0AFj5QEdDzY0ACA2jFWHG6i6uae8oXfk+cplHLU0ruUz6UDyTWb2WomSlZcCBDUCoPihIdfDHiK835J0oZ0qq1yZBann3XwXco7YdYJH0S8R8WROM7R0gRLzz1Mhu6zFp+JGMUMCQCwbv+Mb9I1Fc4BOu7qQEdqzzL7oGTwqVNP0jsG9WmW77mGFp3xk3HQcppkkvIIXkN9bSVYwDILmjqgornH0caDxGeN88qaek0jYd6h017IZZED5mYmKFnECcULGi6jyaANYfxv3r37P/auArqKa2t/LQ4JEghBggfXENzdJbhDKe7u7u4OpRR3CO7uEgjuBAmBAEnwYO3717fTc5k7mSsJ5T3on73WW6/kzswdu+ecvfcnKObmLEUAojn2XAsQWkP/Cpmx4OhdJIsfE4XTJZLmRTpnB1TJlszutaut8cLez6/cfi6NpuJ5Ugjyh7/LVsN3CaLnsPdDQdlM6lHCZjHe3u+L3O7HvwORBYAf/xl+kyugqNOs1cckkWpVowBSJLHth0quGgdMqsGmcoojle2vRclevRsoSsgl86TE+G7FESP6t+3W/1M3k8rN6VLEh6uLI27cC5IORza3RAh5/1k6/s4JYuHKnUCM61oM6VNa92dVEzIn1Wo5kkv1WYR//ubgsfv/3w7FRU+YwFE6MBEJWkKxI0MrPBU8Lr2eCWerV9U++seth8/RYcx66eAx+SZ8ndZ/KvTdff6dcPTODYqatnnz7oPYxXFbFewQUghQWY9RXGfo/F3YeviqiM1xYtV2qtV+DSvmRrdGxSMEu2NSH/jyvUB4uejWBhfg7OAxWeR1RiTYae8+aRNOX3lguDuLI7P71RIIs54WYev7vlUBgJ36G/eeSieZiR6FHPNnT2kG5bZ1bvycUOjpK8+hbP5UyJXJPmSRPcf9EbahPkSfMSvEHjKiQR7tsukdLbqnqONeevRS1MjLZEosQljauBf4FhRC4yKa8N5vGfxt7jl1AxUKZbYLJcHxgzof249es5u6QDRRx3pFUCBHKrspIVq/cXX9hXIlh9cUT0GIEU5fo5uXoH8Yeqs+a/dMFRc4v6waV1Wuo1rnjUidLC4WDCkvgrON+23D9qN3sX9BPbilTIDy7dZKQs5/x3eMgaqdN0hXf/P0GqKZ4tl1Iw55P8T8weXQvHp2oQeUbLEaHz79ieNLGgp6ZdoKb/ScdBCZUjshVsyoOH/9qSAWiHrrO+0QSHlgh98pbixU7LBO0AQ759SW/1caA/x+5YDAIlXTrrMsdvSrlvXA/LGtkDjhF2Ti/BX7xF3AUngt6AHupw92eMftvm6yytV307m9fpucrvFFF+CUb6Ak9xyNqfSvvNsn7b2JK49DETucpyn4myphHOmKc32kYPRG50o0AIOdccLi48aIigl7b0gDwCiYADfJH9q9VzF213Xc/NuCTokGEpKuDS2FQAvzJ4LQSHtA/908P+oZkM5H/YE/Tn4pKBidJ9GLAypklvuh/W6XuKH0BWWBZ6kAwO+iDhIbT6RO8LqJkGCw2966SFpQUFgbPlfvY/+xy2haq5iIN9sKFt9Y1IgVPYqcD4s+Dn9rcrgmiCWIRSIySMW8HhBq8af0F+x1vOIcTFRX+YKZwtiasvHG9QwpTlw7E+W0dJu3IL5K5AlbvNJfDwsARPfM7l8G+bIlxS+DtqNy0XRC8aGgoVZjxNa9iPz8338HIgsA//5nHKErJCySFoBKYCl5YstqpZwcOaATXu6ZI7nA/pmk0m+WIm4RDXYz2ozYjaK5XYXLxMGLC4YfIch5fPL8LQjLIk8yrkMMFMvtigePX6Fzo9wCBV6587oIIHFxZim0gjdcmBRJlxCLjt+TiU+sgspkFCja1wQnJC58mXw2qexhgsaqY1JQZ/Nub9StWsCUrPNv85btEzHFkJCPqF3ZPnEqdUx2Iy9eu48yRbKb6SgQ7rn78EWxaSySN6zuhNF17jh2Df1nbjd95FkyOwa2KCOwYIbe4o9/Y4I7raendARVGPHiKS5G0Tp2DbVQYe4/vktVnL36EMu2nZVJm57j5C8TehwRfjh/a72nhC6WrQW7dBO6l0Da5LYVhPXHsSV6li9rSvFbJxQ7PAUAvWgiF5E3Al5LV8RSMLF//fYDHOPEMLxfyr1h2sojYdTlWYBpX6eQaC9Ej2ZbJJTnwN8hC3GERmvFyr7mt/Oj7EuIdJu+C8LloW50bYfXDbWpN0GLMC6Qy2ZyCUMBox0Y6UvxYkVHygSxUNQtYkry3/K+B78KAd08jpy7G4aOQtoCi+GFc6VBxUKZkDxx/HAXuZWqvvYaVJIfK0Y0zFp9Hl3H75ePqbq/dUZN5M9un3AY3/FqnTcgSSIHrB5fFT43nkpCwK49O+6BL0JQuvUafP78Fw78Vg8PnryWAjvn1QML6+GGbxBq9dgEUg5YbJy23Burd9/A7QfBghCoVz4TDp97iOpdvEBqxt55dZEzozO6TzyIY+f9BBGwaud1QRXw+4k4qN9nKx4FvEb7eu6Yv85HCpwcm7fNqIm0rvHRqP82+D15JfumSR4PwS/fom3/37Bu2ymLj3nBuNZiUamNvUcuoXyTMRb3WTq1Axp6Fjb8XNsxNxKeJbx79M5rpi689iBMhOlyQ7cbJqZMIrut8zFB9rmtFmJ/M+A1Zhy8bUbjMzoplVgTKaB11tFvq4fJn7gbKIr1f/5tU6Dt7mv31V4ztxlQMYspCSdFgRaDLG6oIDWBBXqtW0Ds6FGkSJElSVzoufn689QWVrTfzULKoEpfvptJ9qq/RYSVlgCRELQp3Hb5saAeSNNwdoxpJj7I58ZCglZ3ikV7r91nceD4FSlcdv61gkUEEwsM0w/cEu0jFmHKZU6CI3eeSaFnaOWsguDo63VR7knsaFHRKF9KKWZkTOwofH97g/Pquet+qF/ePYy16a4TN3DdNwC/VMsn2iZX7wYInYn0KGtC3HzU1JqKHu1nLPK6LEiAeYPKoXqXjSiVLyXixI6GykXT2mw22XsNkdv9O+5AZAHg3/Ec//GrOH35AVbuOo9yBTKgfKFMVhMaQugm7b0hECkqxpIjRugXOWVf052mejChkOz8j5h3AtP6lPqqAgA5uM0GbkenhrlRJn8qTFpyBtP7lha41D8VTPz3nLiPoJchstB5F/IJGdM4oWLhNHj15iMypXEKV/eWHbPJ+26KSF/9PKGevAo+qIfOqWsgDH7aisMCkyUH+/hFX8SOFR3RokTBzz8DKVwSIEkiR+nykFfMbioF0chvjh41ShiO7O17Abh84wFu+T4B/XXrVyuEgyeuiJI6VXUJZ/a5ch81K+bDH2sPSSGhUqlc2LT7rGguUHE8TuyYaFGvBFZtPoEaFfJg3fbTcIofR4QWL11/INY1XBTShcE/4AVaNihp039cXS/fVS1UXc+/5+Q4dtE+qbqrYII7p39t6SaruPPwORoPXA5ydLVBDnimNC7Cw2YxgcHCQN/mpcO9+Lf2nlEMi1ZEFM5iUPiLittGQaXwro090KlBbjNagLXj8x6PXLgXpABYCqIiiI5g2Kt3wG1VASB18oRiVUlxUEIkubDM6BJXdCX0aCAmWb2mbhHl+pHtKwpkm8Hn5fsoUCgdWlFFo3O2F21BRfIlm68Ih5qdkLt+L1GmQCoRTeICacGGi2hVKwcWrL8ov8+ujTwM1ZPZKe01+aBw99n5ZJc0d2Zjzjf90zuM3ovLt5/LcyLaR2khUBS024QD2LDvpnz/irFVDMch3ovbD4Mxb+0FbDp4W4oYvZrlxYiORexGmFDIlN1UaqEYRf5cbpg/rhVSuTqjx4ilWLjKMsXFUhJF6CvF0DIkdhQoMBfhLAxzvEqTyAHH7z4P9RP/D4QWRlFSZ4cYoFe6m7ODGXz5nxqLv8fj8HmyIz5pyVmz0yM/nmJd+u7/qE5FhTtvL5JOUQA27r+FdK7x8TSYVIj4QjcgN5/ve/b0iXDmyhPTv3NlcsbJi4/l36/ffZQ5gPofRDgx2RrTpRiGzz0u+7JYzXGKiT3nZ4fY0eEQK5qctzpXUl+IGuBnLIQSMaCCbgGcC4fOPWa4L6+TzhR12k61WKwqXSQbFk9uD9r7aYPvd7HaQy0+dmsFAC0kXW8rxwMS6t9v0yWT2B3PkyjHgmkSolh6ZzObPML/Lz4K7f6r0HbY+TdCyCmYzK4+fytE92nV/vXQd/5O/jh5D34v3omGD7vTLEowGdc2AtgdZ+Ku9AL4XSw+NMuf2qwYy2R34OZLJnV+Jtq9ymY0NWy0Nnvq3HksrXAf/61cD3g/+G6v8n6Ao7efS5LM+8jvVuLDSltBfgNeF2WcYMSJHkUSd6UXpfSO+Jn67muPX5kcFIgcIrqU1AqtM5IRJZIFi31HL8v38L3RizbTlvhhcIjoJxB5sPLMQykuULuITRYWV7iOYiHb/28dhgJpEsItsYMUPYyCdKIlW8+Y5jP+m/oxN+4/w9W7T0D7YOpqsYjNNQWL7tSgobCs76MgWaOxMcH1GudEzsO0I7586zHqlncXF5QGFXKDxUgV1P3gvOToEF10NzqN2SeIUyJPujfOg/w57Csgfo9jZuQ5fbs7EFkA+Hb39oc+MkWTfG74o2ap7HapSzMpZQWY6DUOsko53gjmOXPVeQybe1w4ioQpaYMLido9NiF3JhckS+wgPCYK481e7YMLN5/BI7MLpvQuabJKsvcmM6nrMfEgKhZJg0u3nmPWqvNYMqqSLL7DG4T0c/HOhdSg1oXMhJnI3b7jR2Xk2HgeHCJwSPIs3f4WuAnvd6lqOBcJVNW9++wN1p0Phalbssh78CQYoxbuFdVrThKccO49DhK4OjmqLBBcuxuANMkT4tHTF8iYOjFevXlvEl9kR5bK4oojS6j+qk3HECVKFMSMGQ3vhW/7Wf7NbR89eSGdAf+nwQKFTJ7USfxnH/oHImF8RzjEiSFJfeJEceVvgS9eI55DbLHlYbGAsMxECRzx++oD4mv7POg1fqlbXPxuVXAheuDMbcxbdxz1K7ijZqkvtAPaybUesUZUwRlGAn6suncav8GMz96+bmGht6h48fo96vT5A8+DQ5N8S2HJSjC8z1a/PcUiyddlMPln5+/2gxdipcXCklGwQ8hCABW2qcZtLfT3Sb+tvotvj96BOgadEH4bXA8xY0YX9A+Vno/ceS6qzuyS1MrlKv+vDa02A59ZjvTJRECNXQ9akCoxPmvXxP2GtC6PasWzWr12ipgdOvtQxo2AoLdwdYkrRbob94ORJlk8Kfrw+0TpP1Ni/FItWxi/db0yO4WWyJNmoqUPJkvsvNLmjNGyZg5RXFcFACKDOo3dJ59xDGQhQY9uohAkVddZqORCTgWvgVQong+Txvb1clksBthSUic3eu3crihbNPT3ZKuLOmlQY3RtUcnscrmgn37wFp68fC/JCOeA1x8+S3LCDiHtz/jslRWYQ4wo4hTDe82uYh7C0LMkkWMSBcNi5Oy1x+TfPRoXR63SOe1OgL/2N/it96fmQ6thu7Bm9w3z38KQ8vLOabv/RPr8PqxCuAvUpM2Rc89i0cDWBdC0SlZQyX/VrutoWSM7WtfOic7j9uPslScY0KoAyuRLhY5j94kTDbfnvzuM2QeOhzP6lkbhXK5Yv+8Gek8+hDchn9CzWV555+gyMHL+SbkOHqddnVzyXrIIMXTOMcxffxGViqaB4ia3q5sLQ9sVRuyYUeU6uW8MJp7N86Jt7dB9bXH5vBj3bgAAIABJREFU+V0DO9fA4C61TAgvdSNtFQD+mNQOdLMwCn33mlZ7VMRnknn+YTBWeYeK66rgPJc7ZQIReeMah8k7xXSpz6PtmqvtLQkLqs9ZQFPzOv+mLxjoz1kLkyfqoH6elFIUWHzqnhQV2MHm/zj+Mtgs+LVgGim+EYGw4uwDPAx6Z+bSw+uhMDAFgxce8zUVESg4SI6/XiuB96CGu6tVq2dtp59IxU4l0otVoff9YNN38zj50yQUq0Hev40+fkItUDaAnEsm7r0h6Auug3guBdOGFou1aAH+m4XmSuGwnub5sUDRrXQGXH/yWkSU2bji92+55I9mBVJj22V/+L98j7QJ46Dp38LJ1saJrUeuYvOhy0iWKJ5oBxTNlQbnrj8CL4iooecv3or1LVGF1Bz6z1//EX0TFlGoY5LdLRkaVHCXdTdFVGld+/rteynGUVyXNLjiHmlNNEclKkp6zrYjdwTyv2b3dRw59wjlCqbCsPb8zdkWD/3WY1/k8b+/OxBZAPj+nsn/9IzYlWPXOkqUn2TQIjx8UKuyIDTRWnARuN7HTyrbVHrnQGwJms5F3rv3n+EYO7rhwo5dTyo+dxm3H8U8UoiAXjrXeKhUJK0sEmwpin/LG8iFPSGL1+8GSod/7cRqZgJe/HzE/BOSlGl9ZCN6TuymUldB2fzQg3jf3+JRyg5If2yKN7I7z+7oPxWsYvecuhnx4sTExO7V4GLApwuvX+09/1egANQv1bNZLZDw3Vq9+zwmLDkgSZoevs8JseeUzSJYqUIv4EdYb4ex63HNN8C0jd4NgEWvtqPWygRrLcjFG92xUpjfBAsvnKybVclrt1q89nsWbbosyQFDKwrGrjM1ATYdsGzbxqSwYaXMshC39N7ZEv8rnS+9XJeC1IenAMAi0/yBdfHnz6H8zpfvPqGIWyLheluKcX/sx6pd57/6FTWicxgdlOiNdfsuSnHLXss87XHY8aR9mkJlDGhZAIPaFDRMvok2IrdaJe5aize+X0pYjcfX+7/zb0yiOo3di6Vbrfufe5akOnyFMMUKdd5nL95F3XZTcf9RqNiXPvTCfkTr1O8wDZeuhyp362NY9zqSgGmDVmWHbj5D3tQJvlqQlK4MrUauBe3+GBTXG9u5snTL/g1BBwhy8qkDoA06AFCFn9x/WuixuLRuYnVkSffjCry+evsR3SccwB+bLwuihkg+W9olpy/cQc1Wkywq/7PrT9eTfDnThXkdbBUArCEACO+esOcGHgZ/EYE1et+YVLMjbCuYlCuovLL603L09ftzjlfIPn5maW5X+z1+GYLxe26Esfbl50RdMAkmevCyvzkSQf+92vM0uibVbWdBgvMwaRB3noe6AGjh+ZbuB10G1HolvN/NNU+3UhlEYJrHUGJ/FFGk8v67j58FpcUxlk+ExUS6FbFDb2+oAgU7/aUoZn3tyd+oNUehsJFiGR6tkpdv3ot7Fu1+c2UMa01odF4c8xZtPoOWNfJLgq8P3vegVyFwiBXdTAOLBeCJS86gUI7kWL37uhT8KNrJQtzIBScFuWNkKW3vvYnc7t9/ByILAP/+ZxyuK6Q4GDutTGa6Ny4htlxNKuexmtBwgKL6K2FT9EQlNI6VZFUAUFBYVjDXTqiOVTuvSSLnnjmxQGm5MGCHgol961o50GnsfkzoXhw9Jh2UjgUFiFrXyok+Uw+b/k6bLRVUF6bVED9nNbR93VyoUTo95q27IF2GmqXTY0qvkrjuGxRmm7lrL2DgjKMCaZzZr7RNbjAX9i2G7sSSkZUwYfEZZHdLJBXW8ASvnd2WpM4ONikNaoJSVj5af1/aAVXTKd+ygrxgw0lJkgtkTyWnxedDMazRC/eJNdvwdvSCtn9BTRVuCsddvPVY7HSGtimPqsXMO67h8atV94pcWMJDVffH0j1k8t565BrcfhiaxBjB9/XJJPlyFKUjj06FnuOvV+vXfk71diqM64MJyeA25czgd2obwvkoVsffS0QSTG0BgMfU2oJxsl+x45poBAT/7Z1sdL+YMGyc4hmmK03UR++pW3DUx9fiqzqkdTlQP0GF3j3B2jteJFcajO9aVd4rdoro5Rw7WhQRxbIUigJgT6efC6PqJbKB9A52h6nuroI2ePMG1hWhJG0w2c+fNaVJwHTjgUt48TpEuJc8z32nb4ltHCketoJFy37TDmPKsi8K+trno99fKa3z73oP92u+QajScb0IrzGUHZs6Br9r6JzjosyuDao4VyicWugAiiZiTSDuw8dP6DNmJWYs2ml4eUbJFAsFjTvPxHFvY7qAUQGAyQttvVoUShOuxbLRSfE9pcsGO2gsMnKsITT2nwpBGOy4jjELT8o9ZOGMRZweTfPYTangMaiSv3TrFRw8+1AW3kxEPLIkQb3yGUW0z5JWjf7Z87q47645dUTnZtRvoR11/i17emdUKZYOTatmtaoTw+1ljD95D8PnnYD31SdC71oxtjKqlTAXDmMB4o9Nl7F8+zXQapAwYc6/dKYxohnwuKTP0L3Ga/8t+W8Gz61RpcxSvDW6Vib/ncbsle9hzB1YVlAw1oIUpeHT1mPk9FAUlFF4ls+L38a3RoJ4YdFOX1MA4HcZwefVOSiRv7ypncTWTu97r90uhVNspHd2kPWQsgzsXTYjklqw+uS+iurHQgQTXdL9qCtgKfhcCJX3fhBKF1PBhJ771cmdAoFvrYv50aqO3f1NF/2FrqMPWvPyN60V8tS6G1gSF9QehxaBtA4khVEbTO4LpU0knH6je0k0Q7tibkIx4PhCu+n8aZxQxz0Fxu7+YnGoPSYTdd5nexN20iSm7Lsp57HvRoCgklgI4O9APYO8qZysvrP6D0mpJIKpcaXcdlsAL9/hjWhRo6BWqRxhUC08/ovXH0Sng05Atcp8sXpks8mzmxeeBr4VBObbkNBnSKFPWsz2/iWv3WNauC4ycuN/zR2ILAD8ax7lP3chyneZi2N2SZUKuqVv0PLUCTHjgM5kv1eZjHj56r2IChHeSChghcJpMX2lt6gDs3K7//QD6Q7U7bUZVYunQ56sSSRxXzSsIpoO3C7d2IGtCsqgPG3FOWyc7CnogOXbr2LOah+0qJlDvImbD94pMGi/gNcyGJbMmwo9Jx3AuG7FZaFG2GKrYbvDbDNu0SlM7VUS4xadFq4kF+PW+JbsWP/udRmrxlfBgBlHkcLFUWC4toIQ7uBXH5A+ZXyB9RIl0LG+Oyb2KGFxkNZC7gghJPSNqrS83+FxALh067F0v/lMGHruu61zJ3y+60QvKRys3XsBTPYUT9zWvupzJjPUQCiRNwVYvKFKNKHW5IlSGDF2rGgC/6Ujwn3/V+jbIj/ixgm1BSJMruXw1WZCcDwXbRFi7Z4LwhlXYVQkuOb7FL8MWSHiVSoIex/atrzwXofM3WXyAq9aPBuK5kqNdXsv4mnwG0kua5fJKcmIXuCPt3Xn8WvC5ytXIJOgDP786084xo4JumlQW+H9h8+ix3Di0j38/PPP6NOsZJiu5vq9NwU2rqJbYw+p4hMqqILdwRbDduLM5SeGt155cRfOZd59IKye6AZCDY2C1JD5A+uAUH4VpJHQf92eqFIsC4a2Li8LmN+O++Lcg2DkS+UkEEpLvyc+bx5/1ppjglgxioTx46Bf89IomddN7jsLk23YIQ4MVWBm6KkL/BvVlNfsuYA3IR/kvalWLJs4H9Az/sHjYDwIeAEXJwekTZ7IpJERJ2Z0KRC0q1MojMOA3ped37FhcvUwCRb/rod5e2RxwZbpNUV7gKEv9FCcTWvxRioIx0yFHiDNY8GQcqhW3E2KmJU7rhfONYOJ69guxQ3vsa1uarPaxTBjeHPE0QhhBga/QeMuM0WI0yiMCgD2vB/fyzb6e8/zoje9rXFfnf+5awEieHf0bxqW0XWRijN3UFmB4urffRbDy7ReY0bpIGJnSNtCGDjzKPz/9ljXHpdFism9SuJXz2wW5wry7jl2aDVDWBjnPMvgGEV4cNsRe8LQidglVAJ82u8NCHwn9CPOtVoKinYbFhzpNsACvAoWK7tN2C/FggqF04jt4K45tcPQ/fT3zvfhMzTqNAOnfCwjnSYOJAWlYhguN4/1tQUAHoOd9dXeD6X7Sxg4x5xEDtFRIUtSUdnn8ySVhTB2QsaZOHNWJf88eYJYqJw1KdxTJJDke9qBW0INKOqWSMZBa8HnQx2C43cDkTx+LIGkK1V8S/sRuk6xvyuPX8maiAk9kZd0KFDBbUgt8Hn4QkQHef6k5BRN74yq2ZOJaOHd528F+k4rQ6IWCLPPnCQuGuVLJd1wbbBIMucwBQz/hGfOZKiY1Ta3nNQIFhl4LkQN5EvthFrurkIX0n83PyeC1Oi71XlM3X8zjMYCr6Ouh/Wiif4+Xnz0QgoLFPC7FfBaNAhY8PhaUeV/eqxTtqBJE8VB8+rZZE3MtSfXyxT9azl0F7o3zYvqJdJJQZJCmnmyJLGJtvmnzzPyeD/eHYgsAPx4z+y7O2MmpFS1LZnBGZWzJcPeGwHYeeUJupVKj/v3g/Hr4J3YONVTuIwv33xA/d5bxJKIC4yRC04IN/bXITulIyPqq4VSY97AcqjaZSPyZk2Cab1LiRggE0VyEgfNPoYH/i8xq39ZEUCbv/4CKIJCTn+vyYeE109F1Jv3gjBvcDk8Cw7BkXN+2Hb4DuYOKme2zbOgd+IuMHjWMTx+/samTQqRChxkKdrVf/ph8VbloGwtVKWWCz1uy4Uau7hMhkd1LCrXaASN1BcAKmdLaoL92Vvtpo0MFfKZ2LSuVRC9p24VmLe9fu1KQO/4BV9M61UDU5Yfkn0pQmNvsILdedw+SbITOcVClJ9+EpVpKlST3kEnBCIiWCDgcyMUVstpN4L4axNOnodeCJB/03P87z8ORqMBy4TWYi3Cy/FnQWHWmqOS5BM5QPhyssTxwO9rV7sQ/J+9xKFzd0WTgd1qimqyu6lPDmj7RYg5BeIYync7q5u5kj4/p2/25oNhF8pMNokAoKCXNowcDrSfazv46u/hKQCwq97nl1Ky6/rzfrIo5WKO9lSEj1oL2q9NXXEYO49fN+P9834RVaCQLDyGkTOBa+J4mD+orhl8ks94+sojCHr5FhlSJQZRLDzex89/wv/ZK+n8+z99KRoWGVI6i0YG0UN8Lk2r5DFDyLBQQRFS1Z1V10LLsuVjqoALM23ofd7pOqAs2LQibdyHBcRtM2uZoN6KYrTnRCidhQUdjk/NqlLACtDqRPBzHtdo/LGnm2qkpG6rAGANRq3ugaILsRs2px8TP/MOPp/Nsu3eWL/vohTcqKrPIk+B7KFJ0tq9Ppiw+IDsR6cNLZqGvyn+1o6c90UOt6Qmxwp7xiIWYRv02SpzgQreX6+pNcxoXEbH4jhIXm3HMfusInDUvizaUAVfrzHDgne5tmvNvoLvQHIXR5y86G/xMvTvgXZDvTYFP9OiToiwIQyfgpSWEnmtBR/3V/a7LDjaCs6By0dXFgtDBudiagBwjqROwImL/oZjkv64K7yOoUnXWRa/jnoV2xb3tehCsWWPNzxbTbK4/66l/VCm6BeEk63rivz8+7wD1GKYd/SuCIiy8JEoTgwREQ1vt54FCb8XIVK8uRf0VgQdRaj0OwxShnYdv4dBrQtKMY+2frTPnDuwnIjDco6xpmfFwiCpK1yD2yso+h3ehshT+ofvQGQB4B++of8fD6eq18fuPpfBicEqLvlbV28/l27W1N6lxC5o4uKzWLfnhixqKYR17W4gsqZLJJ0CQh3HLzolkKeCuZJjxLzj6FCPiv0pUb2rl3SMKag3cOYRgVn2aZ4Pj56+RrOBO0TkZGyXYgLPH96hiHT9mdzvmVdXFj01u3tJ92RYu8Jm29Cqb/GIihg274QgCShUZC1YAGCndlLPEhj/xxmxWlE8KwXDJEybtksUOxrXtbhAssj7ZGU2YbyYoqJMuBa7SJYEwHgO2gIAq9J5UjnBy+eRdPLprkDvXVuhOr9NquSBRyZX9J2xDTP61BDldXuCndkuE73ED7p/izLoNtELbWoVRJn8X6Boto7D6zx7NUDoHUZiNEr1fem2s/C56S+JHJMwbbedyRyTWBX6pI9JR5tRa6XQoULPDTcSAjQ6d0scf2vXSVvDJesOI37c0GSwWZ1iePU6BOu2n0LjGkVE8NBWcJJuNmiHWWJvKclkp5D2WkRTKLcAS0kCEy5SONgBtxS9m5U0K+qwg953+jYcOnfH1mnL59r9t15+LB0wjxQJkCVJPFE1thVK5HHMon0mpwXuw98snQlYcOJ/GxUAKhbOLFDxb6UNcv56gNieGXVnyd+f0beMmRAokyZtl14pvPN69DoCWv93fq7XDtALwWmpBdxen7ip+2yrm5ozcyqsnNUZGdOad/Do+NGw03R4XzKmiqyc2Ql1qxS0+Di1ThNUrp7Rm8iHL8UoCmD1mb4V5659ScJ5sCSJ4mJOv1pI7ORo0vPQFqU4RqjCAAsyDBZNCXXPnj4ppvSoHga1oT9JCrQ26rfN7M8sRNKvnu4Q1oKJuyrc2nqX1edGdBwjBIK9x2NRb9M0T7jroOHK+o/0AhU5MyYW2z/uw2Sh3cg9FpN/PUWFRdlG/bbKu2hvKBSLgitTu6dZ1awy79L+Vo9k0h/XHvE/S+r/6ljWCggsHuxc1h8F3EPnTDVe16iQD26pw0LtSYXZsOM0fqlT3JBuYOu+8B6yqUGkHt8vVRyxtd/3+Dl/e1SeJ1KIv8lvHRzjOUZ0rFdE0Fsb919CxcKZ0LNpSSkGBgS9Rs/Jm5HNLSl6NCmBRZtO448tp9G2diGh3xF1N3LBHlz1DZB1DtGC1Kjh2NN98iYp8pLKN3HpQSROEAejO1WWzxlEyE1dfhjbj12TNU+3RsVQrXho8ZVq/GymjOtcRca0wXN2CsJsdt9aiBo1CobO2yUUwNn9aglylnPogo2nRBOA8Wu1fGhePZ8JxcP7OmftMSzZehYz+tQUeqalYBEv+PV77DjqK/bSnRvmFpHNkfNPyPpyYOuCFhtRHB8WeV1CGtf4yJ0pMTg2REbkHeAdiCwARL4H/9gd8At+hxO+gTh9LwilMiYWeBgXa1rF33b1cokF1/5T99G7eT7pTBR1dxV1YC7CuOhoMmAbaBdUq0x6dB67H4kSxBItAHLu+Xcuikf/dlLstWjB1bJmdsxceV66KFxsTFx8RqCxhGt6Hbgt+3Cb8X+cRvLEX7bp1sRDHAG2Hb6LDvVzhVH0N7oxLADwnDOkcsKHT5/hliIBXr35gMUjK+HizWdS7GBBg0kP4brbZ9aCaxJHKQDw+giR7vdrfhPfk0nxlF6lzMRd1PdSwVdB/rXnQohe6yLp4G6HswCF3KatOCKTkvd1P5y98jBcXTMFuc6TNQUaVsiNfjO2YVyXKnYXEHje5PoT2cGijT74fiz0OoXfNp6Ud0UFF/etaxZES8/8cs+MLOkmdK1qKkQYQcO1nXy9BR45d9Qt0Aeh8NN710Cm1OGbJLlYpH/1i1dvxU7tXcgH8RvmwrZB9UKIFdMcSmnpR2eUpNB7e3rfUmI7pw2lJM/7OqpTEbHtMqrw24L/G9El7NEM0J4L71lR97Typ4M3n2H3tSeIGzOaiACGB1LJYsW89SdAXqRWG6BGqezo3bQk3oR8ROfxG01ijraeF49BSPHqLSdw9PR1nL8S2ll3z5oaJQpmkQV+lvSuFuGSWjE+dnVJ26GLiVaHQW/VxjGsVKvVptujuvQKGs2Fmwq9O4A+wVfe69xeLx6oRw9on8fvqw+iVZ/5Fsf21g1LY/LgJmHeS1sigIfXDbXYgeWXad81UmYGtChjOgf+BrnopvAjRf24IOb/U9OBi2VqdtCRRNF9yhbIgJHtKUoZBYfP3ZWkgNuRFtKmZkEc9L4tBSHlQEF0jaXQIy/UdlpxRkv7aott+m04t7AATIV9I8tOFqM53quum7UCAAsGk7qXQNoU8VG31xax7tOH0XxhhCpQ7xWpVlU6bbCKWtBSAIzeUZ4Di4uF3ZOLCw87kZx7taF0LJTGAd/5e/4vBXVgD8KCTjP12k/DtdtftH301963fXUM71HHkCfNbakdMGSyObpCHUNf8OJ4TXRc+eI5DRP8/ccu48bdx2haq5gZRUZ/ThTpZIGbFsWkajCUXkiiBLEF2davRYH/mhgbnx87wnzPjnj7mSxtM6V2QpfGHmhZI0e4O8BEtDGJLZU3vd3CdrwPHHu37z+PifO3gs+3R+vK6PJrRZtzoRKfpYPR+4+fQM1FPqsR7SqiUpHM2HL4iiTf1Kjie6nEgTne1C2XCx3GrEfgy7dCwXv5JkQ0Xphg0wWJTQI+n7/++kuKh0z4VQGZ+kZM8A+evS1oMc6BTOxn9qkpdsEDZ2+XwuWwthUwY9VRKTQoCuGcNcfl3wyOY/mzpcS0lYexdJs34jnEkrUir0HrWEMkGs+H38V9SBW0FIoGcOt+ELyvBWBqr1Jy/tNWeEsTjIjZXJmM1yyBL97L+JQ7kzPcUjrBOYHl77F4ApEf/CvvQGQB4F/5WP+7F/Xk1XuB+1578koswGhDQyXW1kVCE4L/VXBBRj/k4xf8zSy4InI+HIAprkStAB5TBZMCWicRoksF9xv3gwTuSM9xQobZoSMsm8gEQiPVYov7kVdMMaX4jjEsntIGHz9su/TYzK7HI2Vo998WlIvQdE5a1AAY1Kocxi/ej1+r57dpmaY9GU547cesBxMwWrR5HbyMaT09xaf2a4MTMSkFK3aEVsj1weSAky9520YWdloagJFOAI/HSv+ojpWEO87rUAgBLhYoiKfUxrlt+hSJMKJDRcPiRsj7j+KPzk4+kxCqq7OoESd2TNStWhBHTl1DziypcNrnDvLkTIu3b9+D/us5sqTGjduPxManUY0i8Np5Bm0al5bigFHoIeBqm7zZuIgpLUJj6rkrODgXQUtHVUbtssaoDFvwfyMVfb3worVnrS8gUBCOtlYMFgC0nFR73hn+1ujoMGBWKHVFBT2R6TTAoDgpF1WeJbKJtaVRPHwciEET12Dp+iNWv7ZPu2ro19ET7BJqQ5BNmy6h9fDd8md2XYgyohijtqOq78yy4EUbNhVKLNCIp60VACQFoUZXL+w5eV925UJtx6zapoWdvtNribvNQlTL3vPhteuMxeueM7oFWATQx+HT11Gy7nDD/SyhBtTGQpVYsBt0IQk9f/NimrZIp1w6ngSGWng+C34rRcp4jrHQZuQa0f1QtBIu3GnhSZQP0UEcE4gYUM4f9Nie2K2aVasrPfJC/2ysvSBay0a1nVaXgRB3Pa9fbaen5LCAzEK0PrSq/0ZCgWp7o2euLxpxW4ru1SydQRxrFJ3E0jWWKZBKePych1hMYBFbW8zgtS4cWh5Vi4fOOdSfqNppg1kRQKFcSOPjZxQbZDJar0JGoe3ZsiGzVbDiuVtDn3BM7jlyGeYs3WN4meWK5cCyaR2RMIGDJGLTFu5A0fyZcefeE9EMck2aEDsO+iBNisRImSwh9h27gvIlcuLu/QAp7HZoVg5xHcwTJ1JKqD3Uq1leM/g1EX7UWqDwMO2GOzfyiHABgDae63eclvNlcXl0n/qoXi6PoQYCxyu+W9SZYNEpfaoEci/4/CmovHJsFRTPY9xlPnPlITbsvwgi65hws4GRJ0sKBAS+ka77w4AXSJvcCXtP3UIR9zQoVyCj1TGVxb7pi3Zi2JR1MvepWDe3G2pUyGt1X1UAYPd+Wm9PnLhwD8Pm7zaNBxT8XbPHB90bF8fiLWfFwphzASl/LCATSdiraUkp6o75fZ/8P6lIRJB1m7RJaGDs4qdMEh+tR64VoWDOKxQZ7jRug1DO2KnvMXmTaRz6pVo+GZdYjGTBkWMRFf+d4sWWdZHP9UcI+fgZvO55A+qEClqPXCvfMblHddy498x0bOVqouZlvRuR0c1RxV8KAV689UxsRIleIsrVlgbV7YcvsOnALXz89Beql3D7oZ1FrL44kR+G+w5EFgDCfcsid9DfAYrXHLn9XHxbKaRCEUAmR73LZbIpZPOt7yZ50tuP+kaoAEA4IzuyJfKkgHOC2KK4qtwH2JUd3qGw8LQ5sSjYL9EJFPZjZ4AFAUIjKXxYps1qQTdYg/wb3QsKEc0/egcX/F6KvzYVeVvRDlHnqW60Lycoiv8FvXwnlWr3TMnRrVHxcCnDqs47q+03HzxFyiQJ0KpGgX/ksbF712PKZkmoLYVK8vn50Pm7sPXwF1s0rXCdpQIA9yMvnxOzQhio/ZIkdBSrS1//QOTNkhJMMLWCe9pzevUmBPOW7UW8uHHwwP85cmdNLVZV0aJFwfOg1+BCLa5jLFkspkyWCA/8A6VYEPXnn+H/NBjpUrkgS/rk2H7AB408iyB7JstwP74nXIQbqf0rzQme54TFp01igJYEJe3p5FPQkTB7bVi7n/pnxfs4b2AdeTcYVx+/wrLT91Eqo4uoTFOgKSJx68FztBqxWhZaKpInjofloxqbuTsYHZvdu1a954kwmD3RvVVljOxV16wwo4V9a+Hc1DEhvFdry0hLQLqBUP28Uod1OHnxi80bu/gUSSOEXKn3q3MiT1wpO5+7GoDSbdaYkq8USRyxfVZtU/KgR4dYGktsif9R/X/Twl7wyB4Wzjt14Xb0GLHM8JZVKuWOJVPaW4REe1/zQ8dxGwSJ8urtB/ldq0U8YbdqLFELci6Oxy7aLzQTRbvhIrzd6HWykO//axnUKZsTe0/dRK+poeKYyqlCWxCsWSoHBrYsa7EgasSRVxdoCwHAghyf24Ez5vQZLeqD/Nzy7ZjohNUW0cPrLRUAtFoOKolmImkUWtHIkA+f5V1cu/uGaVMWBPfMqwOfG8/Qdfx+09+p2h8rZjSxXtWGGjvYse08bn+Yz/UIFyMrQ6XyzzGWCBk661QpnhbT+5Q2iV9a+h3aA/9PnyYJ1szpihyZjB0PbvRoAAAgAElEQVQhOO427TZbOs5GoUW8sJg7b/leGbeZPP75559I5OQI1yQJcedBAD59+hNO8ePIWPDm7XskSRwfFMzUo7i4tgh69d6kz6G+lxRB/o/CjmwCUNuGCdyaCdWsFvv15805ZerCHRg5fYMpic6fyw3LZ3RCmhTOYS5TJYnkgmt1QYgGmLvWx0yIVL8zu953HwXi1sPnePP2g8yFpE5euuUP90yuoKMIEYm8X7VK57CpIcRxt0mXmWHsRy0hj7TnowoAilamOv5M8JtU8hBqGqmCHD+YPLu6xMPkZYfQoV4R7Dx2DdQeWTKioZy/XviWyD8WNiZ1ryb6IxSUpV4Pmxord53H7DXHhDJAtIOeNvfTTz+Jhg+bHxybKDpMWgGLWyPaVxTkGu8Piwne1x7KmKV0iLgdkU38fn5OZEK7MesR/PKdFC9o2Wy0NqPeT8thu9Cxnrt0+11dHAXuT9Hs58EhWDi0AkgTtBbUwKIoJ8cKFuryZ7ct3GjPnBm5zY9/ByILAD/+M/yfXwGVY3deeYy915+CFjiOMaKKRyu71OTA/S9CqS0TNk0xIluDpNE5UmRlyZYrJpEuLvBYfa3TczNK50+FeYPKmjobCvZLtwF2CRXUkwvM0vlSomzbtWJ555E5CTZPr2FonUTe4IL1F1G/QiapWlNN2hY31dK95URGGzej4OSVI0NSQ56c2v7ynSeYuvwQzt94JFA+Tvpc4I/qUEkq3lRh5+cHz94RHl65ghmFg6u601uPXMWwebtEN6CGxlpOHV/PS+f1cgKsXCSLdH7ZAWZo4b1GtnFMXJnAKg0Air0RGmcE71ffzc5izyYlLEJJ9fdMiZrFixMTE7tXEw6hNrigXLL+MEoUzBqGUx2Rd1+J/Fjj7eqPa6kAYESN0O7L+06etl4U8o5foKkTa+sayJ/kokZBGM/eD8ami6FQ3mLpnVHWip2VrWPfevAMLUeskYWVCmpDkHdJaohRsFjTecgfNjv/2n31lngs6NXuuUkSdiZU6ydVN1Pq10O529bJiV6/5EO3CQcMxRnVdxXIkQyPAl6bVPwVOoBd1Sb9t+Ho+S8QaLoGkEJEaKcRL5sWb9QvYZKpgt3M0TO9MHiSMRSa2xH2zESeSY/+Pe4+fCnmr9hneF+tQbDJy+0y3kv4uezkX7jpb4Lm0lpyYIsyWLrdG9NWHJbupVPcWAj+G91RpWgW4fcSCkshSNKMGITF8r3kOELkUaL4cbBwSD0pNGn1PDj+NK7kYfFVsqbhwHtLxBbpFEZhlNyzW79lRk2T1aYRB197rGbVsiK+Q0ycufpEYP10idCGvquvePR7/0aC6M+L1oDpXOPj9JXHoqHD7fXHo0Bu90kHQGFRBvVyBrcpJNSzal3MbfZU957XUbXzBqGuqaAzzo7ZtcxsRfX3k+8f31Na6UYkWKxr0GE6LlwLRb4YRa1K+bFgXCvEczSmedjSrhjVux74/jL+6fFaf75cNzD5pObRHb+X6NIwt8yLtlAQ+uMcOnUNzbvPCZNEW0JCcN6YsuwsokT5CV0afvk9sOhERwb9WBGRZ2XPPtqCTuE8GTB/XGv8sfYQJszdAi0Sw9KxKBA6aelB0ZWpWzYXRi7cK7agnKeo99F00AoRcGXiTu0Pohe0DkDs6K8d1wyJ6Gyz4QTmrjsunP3ECRzg6x8E94zJRVyWawwm6bVL50Tf5qXRecIGHD3vaxp3fG48koImxyvn+HFkzcOCOsezFtXzSaHS7+lLs3+nc00EdviXbDuLOWuPS2Gd6xM1n7JgMaRNeVl7kaYwoGVZDJ27S7QO9DoA/F2TxkrRUPL22cRgQYC/f85J1KFStBNrz4UFa4qfUgSQheqIrIXtee6R2/x4dyCyAPDjPbPv9ozpYUuf2OB3n+yysfmWF8KklQMoE2hr4mDc7viFRzh41k+6dNVKpJMuMOHz7Iaw66Zd3KjFGR0JtIvAncd9Bb5b3CMF1k2qjukrz2HwrKMgfJJWQtkzOIsXU4zoUaQgQa62PlbtvC6wSVbwT116DM9SbhY70vRXptVb6mRxDW8jq+jkn3FBHjtmdFk8MwihbVDBHSP+noD0PDkiBZTYzbv3H2WCYWeBSR492OkgwIU7F/vkvKnuOhN1lQQyCWf1/MGTF2Gs5dTJ6nnpWhi61tJPm1wSlk5EA232VLi6xBfI3enL9wUmSN4/6QpMGIyQBdqOpD3vn7qWi7cegxxBis1p7Qd5DCZdW/eeQ/bMKZHaNWxnhttcvx+Aq/cCULO4dS9sdU5czBFKziIAoeG2QssV126r7Z4aHUPfvVfbGIkqWjoH0iwUrJHbcByYf/QuiqZLhCxJ44rN0tcEhZVaDF9tcm/ggoyd4OoljN03yN+t2XqyGfTUnu9XsHgtX5wLrf4tCwj3n1aWs1b5IFbMqALP13bzWWikkKERakN9N4/FriCLfPcfv5I/0/6PsMwJf5wGoZr6IOKjYcXMQjvQQ7mp/aAtQnJfdjXZCd11yLJ9Y9cWlTCmb31Ej2b+XGwJB3ot6IGqZcMm2izmDZi5HUd87gr0tl45d6FuqN8qx4bxXapg+Pw9uHwnFBlBqDE795WLZpHFOd93n5uP0HvqFumqscu2YFBd6ebx2OyS8V1dNqqxJNNMCrwOXJJj6S1BtfeQHWmKsk5fYUwz4rZGQo7qGOyW03FDG1pXB/5dcb6nLPO25zULs41RIceIdmDvwSksWSpvCoxcEFoA5r9XjasigoBGGgREs1HMdvvRu2jYd6vZ1/D95L4qeWWhqtnA7WYCgfYKKVo6f1vq/dzPFv/fGnWF+2vfXf14feNekLg7kCZC16ACOZKi05h98ltlQh0rRlTM6FcaCzdewsj5J1GzdHoMbFVABFtJ4cmZITFGzD8uomzdmuTBnYcvkDODM3jcVrVyyPun347Fwk4N3DF7tY9oFvEd0lolEtHQtv9vWLftFFo2KCUUhLZ9fxM9k0mDaIVYyebrwI7vxn23MHzecRFZps7SmIUnZQxrVDmzUBTUWNeneX5JDElT3HzoNiZ0K4Eu4/ehU4Pcss4gonHnMV/MH1xOROeshXb8VbaNyzYcxS895tgsAGjpPiwAZErjgi7jN4KCokzaaRu7cOMpgfErdOBzJtIzt+PG/WfSoSc6aGafWsjmlgRD5u4UCuTs/rWwZvcF0R+hkCEbEwNn78Ct+88k4WfDgGLHFD0mPYmJ++aDlzHitz0y53PdQL4+1wMsRHA9pf13wvix0WbkOpTOl1727ThuPa7ceSIaRaM7Vsb2o9cwbP4uNKuSVwoKRDWM6VQZHz5+xq4T14U2pRXSZdJOegltsV+/+SAJf+DL9yhXMLWsSdloov6VvcF15eSlZ6X7b80twN7jRW7377gDkQWAf8dz/G6uggu5Z28+wClOdLugv5z4Vu64LkrFbWrnRO0yGW1y2/+pi+V3U8mfbgOs2Gu51NouDGH+dC0oWyC1TNTk93IQprNBh3rukhjSw3nu2guSrLm5xhe4VedGuTFntQ+SJHKQhTohvQyjTgALDmN/P42SeVOIyEvQixDh6wW/+iAD9oINF2UxweSBiQYLCNncEuFp4DuL3O9Ltx9LlZoiN0qMi88nVJzGmCdHbm2vqZsleR/TsRIIw6ZIlxLUy5khqQjw7DpxQ3hyFQtlElE2TpAqCVSd+oTx4lgsAChYn3qWWhgvq+Hkz7FCrhIKhSwg52/qikNWXwGK9LB4ocSB1MZMRCgcqBR/7XmP2GnsOtFLkoy1ey/I4oEVfVtx7KIvHjwNRrJE8bD56GVkTuWC1EkSwPdxEO49CULh7Gmx5dhlfCDcNG5sDPu1gpndGY+vdCfI3ySixVLobbjUdsrCkXxJS2Fk/8dtjdT2LR1DawHIbehesfjkPfi/CEHBtAnhmTN5mF1ZxKGwVMHsqUEOtzUBJO584uJ96dB8/hwqFEmRRtIOiDrRBhf3w6dtwPCp6209ojCfK497ZdtJug9tlwa0KiBwf0LB7QkWEKn6rewc1T58TrQ8bTF0l4lKpD8eEQLUGjGya6tTNiPW7vkC9TYqABB6W7nZWKvFjz8mtUOTWuaUD57Hxp1nULvtFMNLtAY9VmgjooTyZk2Jkb/tEZEtcolZhFNq/Vxkc/HLZ8RC4y9V8yJ1cie8ffdR+McKbcQT4AI7a9okUlTg9nyXWchtX6ewFGd/33zaVOBTSAGjE2ch1ZYIHvdjYtO8evYwc48RZF/r6qC+U4sYsecd0W7DAgTnF203LyJK/OqY7MQzsaPGjB69YomCYOmcqXtBFJs2mdQWqrTaBeG9bm7PribRKmNnb7K6uy33CWvUFdKtVs3qgkzpwiIUVAJMRB+L85dvPUfBnEmx0Osy4jvEABEgTIxrlsmAflMPY1y34uIw9KtndvScfBDrJlYXVAV/l+y6bz18B29CPuHSzWdoVj2biBK3Gr4rzHZMppO7OGD3ifvo2sgD4xadwh8jKpnoPpv3eKPp35aIG+Z3R84sqdG4y0zsPnzRZgGAvxUKE7YZsRtuKRMICoT0JNrU0gKzQ313EVH+bWgFHPZ+GIpamlYDOTI4S9OD652KhdOg/ei9YGGZBU92kJk8juxYxCqFkPoK/cauAp+HlrahHBpsIQAU/J8vA2kILAgwKaceENcgr9+9R9rkCYWvb1T4YyLNRJvFTW5PqD11j6hZ0HZ0qEsQRURjRY8q3XuOTQlI3XsdAo9MKfAgIFioAepvWdK4SGeelDhqAMSKEU0sZ1+//SAFAIdY0eXfLFpyrcWEnsg0h1gxhApFxAGLEqSxEZEws08NQRlkTZdE5ljlbKQVLGbDhShGrvnGLjwl60AW6CKKBuW99Hv6GtOXn0OdchnFTcsS1TEiv+HIfX7cOxBZAPhxn92/4sypKFy/zxY4xo4uA5y2q/6tL5ALpModN4j9YHPPbKjVfRMqFUkroioUYqrTY5MoMrPzxgF5yahKyJw2ISp3WCeifLRjoSUTF0fXfQPRvWkeqaAzgWB1vVGlLHYXMzjoT1t+DoEvQhA16s+CHKCNIPUL0iSLJ4UFTuxcpLi6OMDX7xXix40uf2NlP64GBqzu2+nLD9BuzDrptKkCgLL1I4SOCdSbdx/D8OSYbFcpmlW6rFxoc4HPyja7//f8g2XiI5KAC29CtPkdhOrRB54TLIV0WDhg106J8Gm9vHl+2ome/9YK+vHfVMhlEpE8cXyze0gaAnl9WscA/XvCSnq98u44cOa2FDu48GFyQpiw/jysvWMqgT5+wRfTetUQwUJCkmlJZy1evXuPpTvP4sC5W1IAYOLChS4XJYQQ8tzjxo4Bl4RxRTvAKW4c/Fr5i1K4/tis3g+be1w4/8pmk9twcU+hrwndi0t3Tx/qWest17TbGfH/+bkt5ID2GIqrrf4W8ulPzDx4Gw+C3yG9swM6l0wf5two5MRujAoKMNYumxMVCmWyaOe2Yud5TFxyQBJCLtxYzCFXUxuE91qDsVt7bqoAwG2Y5Lx5+1EWxSImtfAUBs06anNIYhJHDZCAoLcYMe+EaXvlC18yb0oR6howI6wwIYuJRBv0n3EYizeHCump4H4skNIhRRUHjBJHa4kQj6W3Q1PHt8XD7tS8Asb1a2AoXkkRTy50uzYshpmrj5o9V+01cBFfJl96gfkb/X55n1MndRIusgoW7eqVy4VpK4+YEn4eJ2eGZDh1KRQybqkAYKTVQCjt1TvPwxRYLFns2VsA4HlQM6LpgO2gOFx4wqigwP2v3g2UuZHFhYiGvjuvF6i0dVwWE9ImjyfzkB7dwkRx8ciK4rIT0bAHsWJNs4Lfa+s3b40+QBRPw35b4VkyvXS4J3Yvjq1H7uL3jZek+EdaBH+7nJ+v3AkUMcR37z+D9Aw2LVaOrYpOY/ciVbJ4GNq2EJ4Gv0PvyYcEfUh9j13HffHbxktYMaaK2Xb3Hr/Er4N3omfTvEgYP5Y0EBQ1kHz7PmNWYsainVDWh5w7VAFg6dQOaOhZ2OIt53vYZdw+kAbiGCeaWF/+Mbwi5qz1kaSUrhZ0dKhQKA2GzDkmdETeh1n9S+OXQTtBd6RbD17g7JUnWDCkHIbPPSFjLo87vltxMyqU/iS0KKLGNYti5ojmMuawwDNg/GpY0xEhwo9inywaEjLP8YBw/WTO8bDj2DURFeXcHhD0RhoYFAPl+KANjiu0BeS6hcEiI/83Z91xmdO4PiFiieuX4h7psOfUTfk3HY5a1cgPIv1o50fkJMUAKZ5M5BHnbToExIkZDYNbl5P1GAUF0yZzEvoA/020wYGzt0VjYFDLsvI3NkuIlGQhYWCrsmYCw1zL0NmE38/CJpGZx338BYWTIXUCzB9cHt0nHpAiDcVgI0qxYZGLBR+uU/0CXiOtazx559rXdf+qokJEf/OR+30/dyCyAPD9PIv/d2fCwbrnpIPSKeveJI902DjBKFGsiN4QwvppyecQJzrcNFZ5HAAPnH4AqjYTQrXl0B3p5lOpP2G8mMKN5N/b1sklsE924rbPqiXQSEKx82dPhjixokpnq3XNHOg0dp8s9sjVp1ASYXURraxygcGKL1EGpCJYC943TkisMltzAlAw7pzpk5m686xkNxu0AiEfP2HNuGbSfdby5KJHjSKVcXbRqxXPakrUlc0bJ0zCdAm/JjROy9erUzaXcOrInePkvGDDSRH4UsJd2mvSFwCMlOiN7gFhv4T6WwutJZ2td0hNwsmc42Jy9+omqgT3Uwk0q/OEDHab6IU2tQqarAdtHVt9Tvj/HK/jGNK8vNzvM5efCAdc0U3sOY5ejKx17ZwY3amoVVEpe3j8lu6V/vlYOkfeG3K++fy0QReAawGvBQXUrmi6MFogoxbuFTinPrjoy5E+mSzIWGzRFmz0tAQ98oDHsqUGbu1eW+qMcx9bnWTabHmWSg/ar5GWw0UXYcGE27qljC9K6EyU+HulFsioBScxf91F6a6VyZ9KbEgL5Uwui16OUzNWnpOODRMJsT3tXFRsINUxSUGgv3iJvF/EJKm23XHQIizbYNn1oJBHBiyb3hGpkof6XquwJhzIBTy7kKUKG1MutMdhZ46LXi1Nh2Mi348OdQsjW7pkuHzHX/ixFPLi8yLcn4UBFhGJNqI7B+8DC5csKpDCRA7wlOWHpajYozELXvFk8Uw6wKx+tUwClOpclCK6ttBSNLerFHGZ3I2Y/6U4o/bhff59WAUzelZ4CgA8jqVCEQtDmdI6wTl+LJPLg/peIySH+syIgsDPWPzLmNpJCn90lzAKI+0Kaw4D9oxD6rupRj6gVUG4JAzl5FMY8Nb9YNGrIGTe3rh4/QHqtpuKW75PLO5SokAWLJ3WAclcQkVG9XH/0XM07jwTx72NBT9pHdi/o6ehcj6T4RrdvFAklyu6NvGQsZmdfYoYb5hcXRCCebK6YPfxe7hxLxhbZ9ZEyPtPaDVsN6JF+xn9WxSQJI1oPP7GuU2bkbtRwsMVfVsUwC+DtuPTp79EuE27HTWD2o3ag2HtCuH6vWBZr6gCgFYTQdF17j54ivodpuHew2fYuaw/Cri7Gd4LhVwkrahd3VwglYSJO0UmRy04gRMXCYcvg9fvPormCKkByRI7Yvbq84JW4LvEdc7Vu8+l458koQP2nrqP/i3zi/J8yiSOYlvMd8sotHQOpbugRQW0a1IWpAWwiKcPIgd/33Qa1HhhEm+psHfxjj/meh1HgzK5UTSnbacpOv10Gr8R1Br5Y8sZmb+19qQcK+jsdPKiv6zfWIQ16razKPzwyWsEBL4VnSYGi/Nct2VMlQBEeFkLIpe4vVazRbu9op2SYsK1KRFffB77T9+XdSFRHBEJZcVNFBuTfhYmqEPCdTaLP5Hx//cORBYA/v8++//5lavJKncmF+meV+u8UWDuWgVbe06SA/itB8EysHJhzMU1F3iKW8lOELl2HKjZxaCAEpEGhFVTqZ/QveMXHyG5syPmDiorC5ny7dbK5Ni6Vk6MXXQKx84/kq6RFvLIAZsL/bgO0SOc+KvrU5MQhYN4fkbBgZxJ06w1xyQ5ZVeeibqlrnbgi7doPWqtuAAwSaMADbvB7Nj/+ed/MKd/bTOeHBEBXgcuCyyNSXvZAhmFW8cknmq2zarkQecJXtJ5q106BzrWLypWOUyimUhevv1EhAdpzUZu78lL9/DbxlPQ+4Hz2vQJJgXA5g6oIwKDlkLx8fl9lsISp93S9ioRJSSZWgLkGqpQAnp5sqaQhJTiZOO6VDG0CbR0fBZqpq49hCypk6Ba4Wzy/ilVcQUvt6doxPej77RDmLTkrHyVnods9P22uviEJs4bWBfpXMMWnPQd+vDe73lH7yJhnOjIkTweUiSIjZhRo5gVqxRUk8U6S8H7kiNDMtFcyJDSGQfOhi4Q1T6W6Auq22TP2KG2sdVl5P2nVgg7ZhwLHGJHR/lCqWWxaKtgF57z+Jpt7RFT03bl1HcRnTJ82nrxUTcKz/J58dv41hbV/7/mnNW+TBI4dqjnS0HQJpVpdxaxo2sdHHgEbTJsyWrTyE6z77TDwtHWhhHygp9TJJa8cKrDq9Ba7PFvyi2GBUBL26i/G7kXEMFAuHbyxKGIHyU+a3SXiBphF5p0FBV8j9fsvi6cd31Hn0kvhcIs/9bj4Jfq2fBrjeyCSlPPRktXYBLMxNPeWLP1BBp0nGF18xb1S2LqkKaIHcvYenbvkUso32SMxWPsWtoPZYpmN/yc92PPyXvC0ydnv2rxdCLwy4SczYiR809gxsrz6N08nwgueh24Jda9vEbqA7g4xUGPpnlkXCbsvkTelGhZIzuGzTuO128+oktjDyk4uSQ0346w7rTJ40t3l4nj4+dv8NuQCqEoyD3e8Gw1Sc5XFSUVhF4hAjheGYVyaOj7az64pUggNpDjuhYT7jh1R3pNPijJJS0CezTNK85C7UbulaSQaMY8WVxw7/ErsMDTccxeFPNIgX4t8oGFMGobLBxWQTQBjEJP51D3/eXrd2jVZwHWbz9lkb7AfanrwQYEi38b918yKyyT0rdizzncDwgS9JCTY2yUy5cJOd1sC0+ysMCCI/n3Q+btlP/Xut6wCESxZzZ/WOglRF5P0+Q6j8+eiJAC2ZOakn2iSM9ceYI8WZIIWsxSKKrJwbMPMbNfadQtl8n0++H1bD54R7Qnxi86Le/K42dv5LdGXZGuDT2QI6OzxaKL+k6uNYhUNdK84jMngrBhxSxoWTP7V69X7f19R273fd+ByALA9/18fqizO3M/SOy/Xr//LMJ31AGolDWpWIEZBTv/VB0unS9VuAsATOopxEdIvhJLY1WWcP66vbbI4oYezFum1xTxHsJ3mbyTu9e4Shbp2nPxxESfgyZ5vuQ7cjIg340D/ZoJVUU4hTQFdnBGdS6CX6plMxTw+9YPiguV1bvPm/HaLcGgtYs9QnJ/33RKKu5Mcp8GvRb4G4Vy9Dy5jvWKSJLFLr76jItCCu6wU0f+24fPfyLKTz+JaA7/zc84eZP3Rjh7hpSJUaN0doxeuNd0S4wQAIqeoE0Abanz65NGWsJRJEwF70eL6vnRrk5huxMHFhMIKy+VL71w+7XJOIsl7cesF1FBFiYoLEi7IHYsIxrqnVOaE5N6lkQLz+xC7WBwoUDl3yPn/aQjwQUdq/SNK2eR/+4yLtTWyx47yekrj5g4hkbnSx4iuyxUTdYGn6fectHS9VpCbsw9cgfR+E78+Rf+/A9kDMiS5ItgJf++9fAVzN9wUt7FiISlAkBERACNbAAjck7/y33sEVMb3LUWBnepadYNtVU4sMe7+2uu+/W7DxgyJxQ+y1A2gewERiRon8eurhY637pWDulcqt+Zkd89v0ub3HPMbTtyt8wf2tC7AKjP2K1jcU9rBzi8QxHxZFfJslZfQu3HwjVdJvTiXEbuBd0ae2BMl2KmccpaAUD/3dpr4Fhy6OxDXL79XP7MDjYtTev12hyGHkF0HhNeQv75bLSh1yqwRGcweo728v+1Cv7649gqXtlCD0Tk/fqW+2jviaLr0D5WuZooUT1qaRgFx1WiUAj55rpmcq+S+NUz238l4dNaMWp1FxTK48nTF9i2uC/oDKAPwv9bj1wjCLtTlx8IXF9bkF++21t+Q7tP30DezCkFqVc8VzokcTIWQdYen8XsNyEfRAeAekVasT1uR1QM51rVeKJjwvJtV6Ugwt8gmyXUgXgW9A5+T9+IPsK56wFCx0uVLC6OePshWWIH3Hv0UopjXgduyz0nYksFf/dEjFL4ceLis4L8yOoWisJSTiMNKmQC0UDULCGKLEMqJ2loacctvh+0G3z24i061S8iiELG9XtP5dq4DmMzJrlzPFmfqdeEIo5cb9/1eyGFLVtCjt/yHY889vdzByILAN/Ps/jhz2SDjx92shqaygkujjHw6GUIksSNiZq5jDmCCo7Iqjsr7Fy0jelcLMxCiAMtE34Gxe8IAyUkn3C7ER0Ki1oqE3eqHbtnTCz/Hfz6PXz9XmLrTMJDHcVGi1xG7QJGyxElhDdmzKi4fjcIaVPEw7LRlZEjvbPwMFm1ZTeF20S0I/W1D/fwubsCeWWnfFovT6zbe1GEs/STmf57yC8jd33b0WvyUaXCmdGxfhGs23PBjCfXvFpeSfrFx3n1USzf7o30KZ1FaCcg8DUGzNohVfH+LUrj8u0ALPQ6KZ8PalUWPDeiBig22L1xcTwPfos+07YIL5jd/y4NioaB/Cl0wl2/L/xWXhsTUlr96ENNcBToYVCscHovT9CucM3uUJE7cv1K58/wjy12lG9598YlcPPBU4EZt6pR4KsepZEKd5rk8ZAoQSzpGHHxYU8YKYdr9yM6ZeDs7dhz0hgWy231ugtqf9JRek7ZbLJitHY+ljzYzz4Iwuqzfvj8119SCEibKA4a5EmJeDoFab5vLAax+0vqSHjC0neTE9xnzArMWmydKqK+iwvS3ye2gwpQckQAACAASURBVFtq+1WVw3Oe/41t7RU/1POHWbQbOmUdxswyFmGrXTk/5o5u+c26/xTP4rhGVxDqQFC4NLwoHu39ZQGNnGwueFUYWf1pnR60+6vCGhfvLCy3HbFbhDr10ahSZszoV8akvcJOILut2qID4fnbZtK67EsBnHMZi9F0lNAGE4zFIyuZ7AhZgCaagEKUKozs9iwVALitVlXennfw0dM3QoOjVaE2OK+S+54+5RcIvhIo7TRun8DmVVAwkIV0e0LbGba2vSX3Ce7z+OkLNOs+G/uOXjY8hC33AHvO87+5jfaeeGRPgxUzOsP70l206bsAOTKnxJKpHSw6zajzVOul6NF+Drf14Ndcq7aQqOX6/776IFr1mW/RfpTfSZ58n2lbZb3xu9dpPHr20sxalgn86n0+8A98ieBX79CnUWlcux+A9K7OkuxaCjWXFXVPg6hRomDsH/swp19toRmo4BxEhCgTZBYIY0aPIhowHFMfPX0raBty5hnUE2LSTzQI/5sii0Gv3uPjxz+R3MURRd2TixBkqXypBCGm/Y5+0w6Lqj/1rrimpMsEkSMUh+a6gMLP47oWxyHvh/L9RG3QQlRLqWGhhFoDaZI7iRAinQQohMv1F6+PSAkimajBRASVQlTyXDkmEqGSPqUxeuRrnn3kvj/mHYgsAPyYz+27PGt2/hed8MW1J6+QIbEjSmZMjMxJ4iKGBb4YhWeqdtqAfNmTonOD3Ogx+aB41TIhUkG+LHUCOHhxYKNaMrlR5OgTklbcwxXnbzyVxJUJf1JnB+FGU9CHEL298+tahKzxO1gsIMxzw95bSOocB1zYtavrbuI2fg83motkVnfJq2WXnjY1VLrdeviqCKGR0xaRYHV77e6bAn3TwkR5LC4iOJERkpgiSVxBTHyNCq3+/JQbweIt5vBaivrQTYCuAgw6HlAtd9DsHSLgo4L3geq+2oKMX8ALse05f/0RSuZxE7EeFnzISaYa8JQenuIs0GHMejStkhd1yuaUavr6fReFDqGg8CwqTF1+yKRKTgFBIgVGdagkEyr9gPn5wbN3QA/ycgUzyiTMyZeTM5WAR3WsJNY/pGuQ28zz5bkq4Um+d18T5JpTUd6SxaXqqHCRYClI6zAqaFAnouXw1eJNbCv0AoBq+73XAwQFxP+d9wtG0NuPqJwtKQqkMda34Ptw/V6A+D9bo3io4xPRMqlbNdEJMIpnQa/Qc+Ryq3x47kd4++TBTcJw4i1dt/eNh9h95ga61CmO2AY8Vlv361t9bm8ydXjdULMOnCWvcZ4nYcYsGJQslDVcp00byIXHfaX4W8/ji0aB/iDKPvDUlQcY2rqcdLHI0bWE7LB1Eqr7ScFMFUp80cj6yoivzwLA6glVBRJM+LeRG4M6dgoXRxHh9PV/KRxxvV0nE2F22/QUH9rNVeq43gwpwGPyXEntoTCrkeieHsXAfajwzmPpHSf01ANb946f8/5RuHLUb6H2gdogAq6ohyvyZnHB25DP2H/mgYxl2uD575xdW5B39sTtewFo2Gk6vC/5WtzcFjXHFtrHGvzfnnP8b2+jvSdUzKd2QZ/RK3D1lh/Wzu2KskXts5H9b583v09rxdi6YWkZV4nw6zR4ERavOyzc/64tKhpqMXCOp2vP1J6eGL5gtyjnj2xfyWx+47Hu+Adi6pqDAH5CvDgx0btRKRALETdOLMPmjJrL6CZ05e4TbNh3UcSPWcy3FRR0fvX2g6BG/4ng737w7GNCAZi6zFtcomasOId7/q/kN5M1XSJBCTjFjYl1k6qZFQ7V9xMBQNoinYwI+ScSgtRI6qTQWYkOCUTlHT1/V9YdSpuHKNYV268ib7ak4DhizRr7n7jWyGP8GHcgsgDwYzynH+IsKfzldeERnB1j4vX7T3j38U+4JXZA33Khgin6UHw1qt4TMrVh3y0MalUQ7plDbUrUgmT2Gh8MbF0A6/fekkOsHFtFknYuQFImjYtmVbPC+2qAqGsTpsiu/7HzflIk+GNERYFP/5PB5IrJOLn35NV/68GU1V3CuVMlTYC5/WvLpbT923LG3slMf/28t+Q2JnaKDULP9NBOJqiEvpbwSIGAoHfwLOVmtpDlpEUNBRZMrIX42Z++j6N3nqN4emc0zPul8m7Ja57Pngq87PKfunwfD5+Y+6N7ZHbF5B7VzdTimay2G8OF8Gs4xo4pCT+hcKQ90J6nZF43DG1dHtuPXZOCAAsn/A56/ypHBC4K2PWn2i+TeS562UHgZMt7TxcE2gV1Ge8lHYsY0aMK/YFFi/kD68L3UaCJMsDtlQ2htlPN+0H1aCJYrCUXtt5XijpZ08qwRwDQUvHI0nPRnxPffxZOsruFRWxsvfQYu689QYLY0ZE+sQMyucRFnlS2F10s+LCAM27RPtwyKF5oBeWyuyWzishhd/vo2RtYsu4wTp67BXaoGO5ZU6NIvkyoV7UgaG+nf/et3fsFm0/IAvaXSuZ0EbWPj98LLD11HxWyJAGLIFGj/ISupTJg1dkHuOD3EnFjRkW7Ym44ez8Ilx+/QpsiabHg2F0RHetVJiNIo9p00V+42B4pEwhq4tGLEEw/eAsl0jujuoGlIr/bnmQqZ+ZUWDmrMzKmDX1eAc9fom2/30DLMaOgeFqfdtUQNWooPcXeOHTrGU76BqJi1iTIkdy428TfDR06lu84J1aflYpkFlVt0m7Iz7XHalN/PuyaV+u8QSC9DCak7FxXLe6GB09eCY+ZQli0baWAHoWwuI82+JtnMVRfoOMYT1SNvcGO/vIxVZA0UZwwu5Db323CfvGNtzdIO9gwxVNQaNpQRXTSHrRBXvrYLsXDjVgzok/Ye47h0TThMbUJo6XvsAbhtwX/t8WXt/e6/pvb0cazWO2h8pV5c6aTceHKTT+M6l0fbRqVDvdv8b957kvXH8EvPebIVypHFSUuyr9tWNAD+XKmMzwlFgDG/L5XFPUp8ktEoiW3HRbYx6/Yj0fPX0qBgQiA+qXdkTFlaNNAG6oA0MIzPw6evS3F+fFdqwo83lpwbp623Ft4+V/jcqH9DvW7d4oXS9atFJ7OnCYhavXYxHoGNk7xFAQRCwDUiLCENuW82H2iF8oWzChUCToM0IGpz/RtOHv1oTg95MqQXJoQSh+Ka+vl20ObaHQXMHKN+m++K5Hf9X3cgcgCwPfxHP4VZ3Ez4DXmH7srvt9F0pmrTBtdoBIBfBTwWqqdVJllUBSHaswc3AlJJKyK1lpUdKaK7cbJnhi98ITY5jGB3T6zlqAAKOinIJynLz2WfSO6EDI6X/LgyVmmBY2ysWKSSl64Vjzun3yYVLBlsn//cbBpYayU8D1LZsfAFmWE96UPLgwXeV2SCez89adSICF0LSDwnUwsrWrmxK2HweC9Z0JDaxh2tOhh7OIUG6/efpTKNKHpCRxjiE2QIC0+/SXoiFL5U4my++krT8Lw3bTnwmRg80V/JHKILt+jLQYxGaY+ASkH9gaTbSauTMpVaNEETCbcMyVHu9HrMaJ9BUENMOFnp54VccLiT19+iHkDa8sioM3IteILTOoBIX+0MLztF4gxHSsJjI6q5MqjN2eGpHKsXSduoHn1fKhYKJMgM4hWIGphy+GrGP37XkFocBsiCo75+CKeQyz5nAUHxtcWAficts2shSzpLLtFKP0C0mWMwpJ6P7c10mcwOgZ9mucPqCP3Tx/7bjzF7qtPkNAhBoq5JYJ7igQmJBA7vxRYJIXEkgAityE6Y/kObxkHqFvBZ8hCDlEF3zoO+dzB9hNXBUIbPWpUeWbkW1KBulzejDh2yRfF3d2kUOTi5Ch8VMby0/fh/SBYfhsv3n1CQofoyJYsHo7efo78aRLi2J3nyODiiDjRouBe0FuUz5IEq88+RLL4saRAtsb7IbIkjYsXIZ9Ar9H+FTJj4fG7OHM/GE3yp7I4rtqTTGk9uFkcGTdns3iwG0W1sh6YO6YlXBKFhde+ev9JOvxEdaROGAdPX7+Xa03kEEMoHgliR8PzNx9xP+gtHGJElWf8S4HUgghQQcg/7Tw5brKY5xfwUv7NsCUGaunZayHsTOSJFmPxl4l+88E7ROk7IsH5qEKh1FJ0tqdox9/lqnFVrYpDcqFfu+cmGVdtBZN/FrI5t+lDzaG0pdMGxf8i6qajF1C0dX78vFOD3BjRoUi4UGLahNHSdxiJVqpt/QOC0aTLLBw8+YXuoT3OwM41MLhLLcP5MejFG0xesA3zlu+TxHpQl5o4fvYmRs/ahDM+t1G+RE6M7FlPvOyNglZ9B09clf2JQqhXrRAmD2qCOFb0Yeh00HfsSnjtOgOe28DONREtahSxMQwPZUl114mCun7HH9N+34Hdhy6C11QoT0b0aFVZUDvawibnNhb6hkxeizixYgiVIF0qF/A6Nu48g+m/78STZy8wrl9DkPaj1Riw91opIsrjM4gcYoFViYtasxHVzjnRokRBXIeYmD+wThiLP/1zePj0BZbtPouyHhmx9qAP2nkWFtvdC7cfYcPhi2hY1gOuieKLtgDXTyz80Z6P66b/VZDiV7v7JkG9uiZ2wLD2RUBqwLz1FzCgZQFBY9oTWkqoulcBgW/QddJGsdKtXTqnmTj08Qv++GPTZRG2Do/7kD3nErnNj3sHIgsAP+6z++7O3Pf5W0w7cAtcIDLiRI+KbMnionnBNGFswPg5IZPshK7aeV0EU8h3IheKcEZ6XrNLw0UXFzIUZ6KfLXlT7evmEn7kyh3XkDJJXGybVQtBL0NQpvUaEW6hnQ5VVCt33CAWWpN6lPjqLj1VqofP3y1cek6sXPSzmhz06h2UHRm7l8p7nl1risUx6fy1er5w+c9rH6xK9umBy4GewU43ux+0vyJv1igoJEdRKhYqyP8qXzCNJOvsYpGbStcEni+h/eSgEe5GblqCeDFx5spj1CmbCX4Br4T/yqoxRWxoIbPp4G2TGi2LB5//+g9oOaTlu6nzYdI0dvc1UfZlpEkYO4weBBM9wub3nba9OCfagom0Hr6n7Pru+weJqj0TxG1Hr0oXUfmSEw2QwoWLgbUieqft2JctmEHQAXQ7oABiteLZpLBCL+HZa46J2wK7//f8g9Fm1FpJRlkwuPXgmTgq8BmzAk+xIdqV8fO8WVMKPJ0FAoYeKs/notwq1P1i0lK3fEbULpMB7pldkCBuDLwL+Sx8YYpRaoPWlewyWgqlX2DpcyPXA7UtoYQsdNgKSxoC3O/Tn39JN5vJMDvZhdJ+eU+VOCEXsLRmalzJQ56pPq/n+7Pp4CWMW3zA5AFfPHc6DG5TziR+ZOscI/r5zlPXxG/6zqPnePrijfDS/Z+9RALH2PL75+8+XbJE8huiIGafxqXlPZ+07yZuPHmFXCniS4IcK3pUEcp8FfIZbYqmxfQDtyS5ZwmDiXEtd1ds9PHDh89/yanGjh4F3UplkASbuglpEjlg6yV/GUs//vkXupfOYJZIq+ubv2If2vVfaPVytYnDqs3HZXtaB+qDFoFLp3U0FOvits/ffMCSU/fh7BADd5+/QaxoUUT35cjtZ3IdTPr5/Pk30sGiR/kZTQukRnyN/oOyD2VRh+PnhMUHsGaPj+m3Rj2S8AbflwNnHsi80KhSFlMX7Wus7zjvsPjsFDcWth25g7Yj9oj1q6XgfEMePJFotoJFgPaj94p6vKWg9szsAWXM+PfabY3sDgknZjeR43xEg/NHhzF7zfj9Rsfi/DGyUxE0qJDZJLBoz3faKwBojcPPxLV22ymGX0fqgLWOs9Z9oGWDUsiTPS16jVpm9nsgj33BuFZI4myOYmGi3GfMSjN6kVN8B+Ho06mgd9uqKJrPHPXIJJr7zFgUOq4uGNcav9YrIf9tS4RTf4H8HY8f0FAS9x4jlknirw2KB84Z3QL1qxUyJfK+D5+hUacZOOVzGwpVEc8xNgZOXC3Jv4palfLLNfMzhr3XyiJG9+FLwXGIQd2GtKlcUK/9NPg9DrRpI6rWARQA5JhQvXg2u9Ar3G/8in2IFpX6RX/ixZsQKfp7ZEyB2iVzikjg2r0+mLz0ECoWzoSeTUtGeC1mz3ttbRvqUJGa6urigIZ9t6FsgVTSjZ++8pysw3JldEbuzPbRZ4hC7TB2vSARmfDTLvXlm/eyRqVTEdcg2qALANd3tx8Go1LRtF81NnztfYjc//u5A5EFgO/nWfzwZ/Iy5JNAXa89eS2L1YwujrKgrZM7hdniT3uhiodJTjO5+21G7Dbr1FCUhdApJkdcaHSs7y7q/bV7bJYJIr5jDIH8s2tNESaKFK8YW0XEAtn5oYBKeCC+lh4CxdT6ztgq3cj2dQqjRY38WLHjnHCWuYDlpDX9b0ir3tqsRJ7/Y+8qoKpKt/A3dqOCImKgYIJiY4GF3diOMXZ36+jY3Z1jjC12YneP2IKCSSsqiq0zb32bOdfD5cYBmXrDXuuteXJP/Oc/597z772/cJAEUoGd8Yf6pl+wVLqpxG6so0mO1+DZu8UXm0nosPbuGLf0IMiZndK7DtyKGfbAvREYgUM+oShkmw53gl8L7J7dub86giPeYeohX7n3aVIkRc8KDgb1IIisWOR5FkwKDNnCMVFiktixYWmDL28F5scux/JRzYQXx+DiuOO4TfB9GIZlI5uKlgALAkwiWUg4etlPbA7JgycffvLKI9h08KpoBzSsVEhnVcjigWvR3Dh04a7cj/oVnTC6S3UZL++/IsTYa+o2nPZ+IEKN7GLSKo56A/nsMhu0a9QvAigaF23rfl380C6M4pjk+qrDXAFA32ZR/96ToqCeK/Xn5twDlG1NCVCSB77+0mPpAlfNn0XnBMJ7PXTuXim2qIMLFs4rF2nZrNPrvhOGtCJ4/9TwRh7n/cdPmOd5Cva2VvCoEJ0ny2Os2HMeVhap0cAtdt0fY/sa0wKY5HUHj5+/xfelcoKUKBuLFPB7Gol3H7+gbWk7eN0Oke+ibfqUQhFIlSwJclmmRqOitpJUs2hQ3sEKe28Eo6CNBW4FRyBz2uSwSJFUjtOsRHZUyhsd6qo1maIDwMjeHjhx/jY6DFoC+qfrh6HkwdzvBjUbiOjgd0YJ/nvb0RtiuZUhXUyvacV+s3rZ/LC3tdQJks4f4gFSfGIbvE+/eF2Sgmf72i7Rdle83omC0hpUxR/bvZwsltUoFQrHrtt3B5u9fHH5VogUsbl4r1k+lxSwyzrbxup9w3cbbegoQkY7MbrXkLpQoXh2dGhYSARxFecCY2OnoCHt3VbtuilF8wXD3U3q3midA46NxQkW6ClaptAleL2k6dHKjN1EvmtjGyw89Ry50qxGBxNZJrz68ebtBx233NC59RNZ/W0UWz3+PbNlOunCGyqGqRN1bmuONsNtDI2ZMH4mw3f8AoV2tG5eL+TKHiUOSfV8qvxzTKaCRQaieIhWuHs/GG36LjA4Zh6DRbzNi/qiROGoNYLaIaRb66qYNLQFFq05hGFTNkQ7pdpyMTbX+vbdB/QdswYrNh6T4x3bPApHTt8Qa9G2jd0wb2w7k+iI2D4/6u1J9yMlgEWARImAgnbWSJEsKVImT4YqxfOYPLQierzRy1sEjJu4F9FUeIjteHmeKMeMvRjXvTzuPAjHgBnHULyANd68/yyOU8bsn/XPxd+6K3eeiBYRUXQjFuwTQUBG69rF0aeFWwzUC7/LV33D5LeFYp5/AYgutlOUsP3fMAMJBYC/YdL/C6ckHeDncw9EDJAIAGM/OIotWtt6TiJq9uLVB4xaeFq8atlJYUeHXHRCDOu45capKwFio+LhngfJkybG9XtPdd0OhaMZ35x8dSLOLjS7vzxH/xk7ce1uEKb1qytddqVAUK5ILrSvV0oSSvK1FAh5ScfsItxCjjn5aKUccwj8lTy/U94PcPVuIMoWtkNZ56j5UmCytMkitJ0iWexs8/83q1bU6Jwy8aJdH5MOthpblsxptACj5Vkkh/9eWKR0cvffCkYpu4xyzKWn/YXXTNgvk3smNUSAMNzyZBJByI9/dDb5t1xWqSWRuR74dR/+TQmiJrYfv4Fz16IEtTJnSCMCe1VL543G99cfs4IAuOUXIok9Cy5MNJdtv4BVuy/KgtyjUmEcPO8r3QFy8skz7jl5q7gIsADQyL0wWg5bK53dER2qSiLK4gATVRYH2tYpgd7TduDCjUdoXKUwejZ3xYCZO0WwjgUCwsM7jdss9zc2Imb6quV8QdMSTOnuL9p8VYSB1KHoXBTIFZ0PrN6GqvpELxgLUilYAKDYkjqMJej6xzHF/+e2RAHNPhqFBsqTKQ26uEZB5LVYDBI5U7GEPcoUshMY6Pr9v+pcLJRx6FtLXvZ5gl2nb6JNjZI4feM+XJ3tYZ81iiLBezpnywmUK5xbOvo/1CxllgPKY5FbmsvGUvat7lIAZZ2+Cg4a0wLYcOkxfEJfo2/lPFh00h/+zyLhkCmtJPbP33yAnVVqdHO1R8ir91hy6j4yp0su/2ZRgLx5FgFSJEkE2wypcCf4ldAB+P06dz8cOS1T6baNtgBW+Wyb+j4zMclnnxXt+i8ymvyb4xqzeEmESBN3Z9HAYAdu6bZzKJrPVr53StDSj4U3KlErPFT12BRkk/pvLWsWQ7/vY4rmmfuN4r0ilPp+ULjwgN31bMbMUW74naOWCdXumdzSWpbWmwmLZHMzH/fPWXxq1Xs+zv5q3KWERzfmAKBwy+kCYCj0E3f9bdQFAH7GpHzOmLbIm9sGgyas0yWyfTvUwqShzaMccvQcM1gsYzLetnEFcdGYvWKfnEZ/zPpaBT80qYC5Y36IkRDrF/L0HTuUawgLf4XOQ5dJUs/o2sodI3o1xLg523QdeP6dGh4UESScf/LCnRgxdZNsz98BohoMFRAUxAWL6Wp3EHPXGv4iEq36zMfBk1G6FrNGtZGxvHz1Buvn94abHiLC1JNDp5+Vuy7B66yP/HYT/dixoYu8t41Rxni8C7cf4cjle3gR+RYVi9hLElytZEx9I/W52dhhAs0gHcmQLa7+WPmOnLPhFLYfuyGIAq4HTAURQz0nHsGUfm7Y5OUra9g5gytjyOyT0vVvUMkBzvli6hcYO6bS8OC6kutHvydPcfD8XbSpXQIOOaz+Eopc3L/5CXv+k2YgoQDwT7ob/ydjYfeZvFbCYwkHHeieDzkyRk80lEtVujP8twJbJCqAiqW75noIZP2HUft1UER2SelJPLpbObFrYWWTlkdxDXI6+VIxtdhjN4tccVZcFUE3nu9+IK1gPiGnTUZJBi/eeiwvkXmDPSTRJFxcUa5XuqWXbj0Rnjm52UxiCuS2lo6oorjOhIwwdvLHFfE//tCzixb2IlLU5Lmo1n8RMkHfdT1Q5vv959+QNnkSSTrsM6WRZOPF248om9sS3k9eomO53EibIibEli/bjQe8wRdM/YqOoMja24+fMeWgjywieAwKO5azt5Sk5OS9Z6hdyEa6mg2dbaWbyaIAnR8odHbiXhh2XgtC3cJZUTBLWpx9EI6z/uHR9imnQStCy70lfJgQfEbmjGll3knbYMHmln+UTRWhclQCDn76ShYHRGSQxvE7vce/g8C7g8NfyWKPc87CDOHbvMey7ecvSPzddwL55r/5GRdtPBb/S1oI7YuMqesbuw79Lj+Tf3KI06VJJhQZtaUZj0Hxv/nD3E12BpUOq7FzGisAaHEP4DGJXDG1WPrtN2CS1208e/MRrUvlRDGVhRiRGANm7dLB+rXcX/1t9OkH5Ozf8A8GCwHsKLs45sSxK/fwJPSlwCGJsmlU0Rl3Hz/Fi9dvxUKK2gx8RhztsuCqXyCyZEyL3FmtZPtbD4KliLD9xHW8ef8RDd0KY/eZWyiW11YWpd73AqNpAdQpG79Co7GZE63JVLumFYWvbKjzz/NNGtIC/TvViiE0xt/xLYeu4fb9ENHJcM5rK79Xwc9eiQMJRSNp3cnvVcoUSQWtxQJAtdL5RSyVXbnOHmUkSVeChYOZa08IZYac5K6Ny8CjciH57ukHv1M/77sAy3SpkDFdahy65IsaLgXw/NUbpE6RDK/evkdhe1uQtlEyf3ZcvPMEpQrmQP3yTrpDsQhw7lqgCJ8evvBIOu10m2lWPT+IPqPvdkL8dTNA5f/6HaaJjZ+xYNJ5YO1wlC76tbDEbc2J/+l32A0dX10AYLd85cxuqOASJWir1iZQaDMpUySDuuigRsq8fPUWbfotxL6j3qIZwM574fxfxW7V8Hsev4CDLdbP7xVtG/5dH0ZvrABw+NQNVG89ScZasUxBrJnVHZYZ0mLg+LVY9Msh3eUqKIiPHz+j64gV2HEgynFn65J++GXbaenQk5vPgsLyDVHvzlUzuqF1I1ec+/Uu6nWYLvQCLdeqXwBQBjGsR32M7tdYs3ghf0sozEvtI1LESFWjsC/DXOOD21AXYLoIBL5CRotUyJ45vVgGKjRE9bOgNHb4N/6OLd9xActHNZX3uLFQdIsWe56V9z7fg9SAYtHaWKjF/5jsU5uKzSuihmYPNu7kY+h4LMDSlplrncSJvwPf17VdC4J2yrRkVv/G/nXf5oQz/VtnIKEA8G+9c/+AcZPv+TTyg3BB1VZ/nt4BuPDguUDP33/6gpJ2GZGEGZaB4A/qgk3e6Dv1qCzEXArZiP0SoY9KksMiwI17zwTeSYgjYf/fGoRjLdlyFenSJEe3JkXk2IRsGyoEqFXR6Ws/ooN7tNNTcb3TuE3yY0zeObvL+j73LByUL5pLPOvP33gkhQJSCZioKd72PKgirJYqZTId/J9/58twYOuKkpwQek7xMRYDShSMstk6djcMx+8+lfF/h++QMlliWawnTfwdXr3/LAWBrBYp4Rv2GlXyZYarw1dvauVi+FIhFI6heHEnTZlCYPyfv/wuImWn/J+ibqGsOHs/HKR8RIl8fYe2LnZYevq+qJzff/YGdQpnlXt/1CcMbcvkhIudJSbsv4PwNx+QNkVS2adj2VywsYgJD47LJyBW6gAAIABJREFUveX9W7fvV+kcvH77HnlzZEKXRmVga51eePiEvBO2z+sjdYNCgcPaVcG2o9ex0esqiM4gxcLz8DU5DqF19CTmy3bEgv0iBje8QxXc9AvFih3n5XO+cCnGw0JNzXIFQOQHUR9Te9fR2e9ovZZ9p+6jQb8dOgoEETFLR1bDlFUXMWrBV5FEdiv3zPOQ74mpiGsBgD7sdE1ggmYqlOfc2Dbhbz5i/aVHyJ8lHfzCItHNLbr6M0WZ5m08hRO/+usENbXOFbej7gIVo5XvK7s/m454o75rIRy86IsUyZPg999+R8FcWXDh1iMp8mTLbIGAsJeIfPcRPTzKS3GARYLf8btwRvPlsMbBiz44f/sRMlmkFgQA0TcsfrHgQwtJLiRZ+CHNg9+v8FdvUatMQTTSox3E5lq+ddvrPo/RtNtsUGQsLsEFPgXJaNFlTPGftBB+ZywtUmPTQW8pqNCGk8k+tTL4O/4o5DnSpEgOurrQFjNp0sSgNaeTvQ1a1CgaZ+4t7+2aA5dFN4ELXEXYkveG94FjyGKZTgoSXIgzQazukl8nzBiXOUnY58+dAXUSa+xM+q4Vynb6CbX+/hMGN8OgLnUNiv8p26oLAOokn5+ru+UKAiBxokQ6QTtuo4a1q79/+q4F/I2YvWK/JOfqoO6Avmig1gKAenxqjYSfNx1HpyFLTd44Ihya1C6NCfO2Q6ECUAxx7Oytst+C8e3Rol5ZNOw8U6hCWq/VUAGAhZjVs7obFVLUH6hid0xee8+m5fF9rWJSECRakk0Sdre1dOhJCQh9ESnrgKcvI6VYaCiUdR2RR465s4hrjyFUnHpfFj6pI9SsWhEZG9cPxvYhuq/r+IOgJeeXL79j5ILTqO2aO8rhpaA16rjZa9IKUZ+fqAiucbieqeVaAKeu3BckAjWI+E5MiIQZiM0MJBQAYjNbCdvqZoDQ7qmHfMSiiotBdoKr5LPG/OP3cDv4lSy406dKir6V8hrt/isH04dBl3TKglVja0qyH5egMjL9WykQaCyYMJ7xDgS3ffn6PfyevIRrsWyoViamrzgXlp3HbUZAWITwU9UWdFz4UqmcXHCGYq3Gv3OhrFjB6Y+DPvXsbLFoUK+CoySmTLqUxOZJ6FfUAZ0GqF7LZMnzyDVdksj9fupcXcc55TWxEswudq6sGaNxqc3Nowj2rTwiQlwMxXLwY6IkmH7YVzr+7vmt4XklQDjKLDjwRUZbMnKU15x/KPvR9utmUIQUfKgDQZFAZ9v0ghpggeD9p9/QoIit0BN8Q19hgHs+ERH7M4MCTDd8noivuW2WuD1T3zq+128+CgeQXX3Ci/URHOwSNB64C/tP35dTsbvgOb2eJPq9pxwRkUbaEU3p62Y2+ef+cS0AaBEAVFNaTM0LnwMWg4jysDSC0gl7HoldJ27JQorfMy3BYpg5rjg5wpt2n4Pnvgs4e9lXuLLs9NEarOcP1aX7pla6NndealPQi3vznvPSOTvv7Rf1PbG1AiG9AzrX0cxxfRX5DvuPXcV2r0u46O0nHXlzY6MY14yle7Fqy4kYol/mxh5fn7NQQLXz8YOaIlNGbR1z8pvZTTxx4Q4uX7+P63ce68ZPO8IijnZwL18IddyLCRfbXAhyYPNxlC6YE1VL5jO3ebTPjY2F3GomRWMGNNZ8XVpO/Hc/M1rGaGgbQt3vPggRtAgh+uSbe9+K+n1nUjekez3QJSI23x/982gRrVS7Vqj3N5Xosru+aWEfOOY1rSNhrABARNCwyRt1cP4ZI+ldXwvPnr+WLr/XiWsyFM/F/dCwRpRiu5pfr+bQ8zMWB1r2nCfc/7pVi+P42Vs63j4V9/t1rKUrVBg7t/ra9bdR7Pa4jRbOflbrDMhgkVrWEEQh5M1lEwM5oH+vtFyrfgEgLloiCi1If42lQN75G66gI+P6bKv3o4UeRX9J4Qt59hoHzvmY7eaz2L9ixwWxv6XgM2mZ0/vVkwaBOji/dFL6ftgeUIGftnu9WxbHrF8uo2GVPHEWpiYacfovx7H1yHVZi87oXw8sThFFlUBZio+n4r91jIQCwH/rfsfb1SoFAPp8V8lvDXJfs2dICd/Q1yiT20qSwkN3QiVJHFg1n1kOOpNXsUT6HXDIkf6bVPsphhT55iPCI96jz/fF5ceXXTtaJaVJmQxPX77FVd+nSJk8sXimkoZAazXa5LEqqx/sKI1fcRh8QTGovF/HzVEqzCcu+0fzK1cLoykvNCZ7TOJ5jewosyvADjt57guHNUJgWIS8iNSJFWHSFJVjzOxfX+gF7FyrQw019/YNFG0BQueUoHDgmK41onXeOIbXbz5Ih1TfC5eLa1aTn0e8Fbg8UQpvPnyWAgCpBOzizzt+TxS+XfNkks4uRd6SJEoEh0xpBOa91TtAOv8sCpXMmUFoAaf9n8k1O2a1QFDEOzx7/QHpUiYVhEjJnH9+Qk5oJhey2WwsxZqIC6C/KljcGr3ojKBcFAsxPmuksDSvkT8ajJ9CW7V7bBXnBQZRMPsWNDLJezR2HXEpAGjh5/N8ig6GIXE39XioXk9BUOt0ydGseA6DApDK9ixABYa9FMHLo5fu4frdYF2nV31MImCIvChdyM7ogocLYYpqee69YHB69AWyzD0LLCbQMm/uz/sNim4ZgyrrH/fp81eYs2K/WIfpK3cr2xpaOLNgwOshNPmfEBvm90LTOmWMDoWL36u3H2LuygMCOzYkrqa/M6+7W5uq6N+ptskknL9fi3echXuJPMif07xiNsdC5fMl6w6bHYsp27jYzvvf/czEdrzcnkkc3SGWbTgiBVNjoTXJNrY/3wVj52zTdZ2NbWfIApCUgbb9F+LI6ZsGd+PzwwJV8mTGfd55fn4He/z4sxxDjQBQowvUTgK026vVZrIU6wjz37F8IPLbZ5X9jXXk+R2v3moSrtx8gLruxUVjYMbSPViw+qDsp/87RDcAj04zxNqPYcgBgQlg39GrsewPyD6RO2P6N9bNBQs1LXrOjYYGci6YAyFhEVIgUEINzTdUUKFuDr87TvmyS0HF3LW+jnwn18rvGqNH22piKUjqhJYgypMWveTk61PoiLDsMn6zoHuMCddqOYf+NkQ1seGxaFhj7Dl1W9ZnP3asavS9olAGXrx+h8m964h7EfV+iIZTBxP/H0buF4FMNpU6/OSFwT+URM3yuUUjiOvB2OpUhT5/jYEzd0mReVSnajJX13yD0JraRC1cE3j/cXkAEvZBQgEg4SGI8wxQ7XrV+Yeiek1IN18Y9L+m7RN9vwkPp7CVR1FbSR7/imBSPXXlJVhmSIncthZ4HPwKO475oX19JwQ9i8SXz7/jUcgr4VEPm3MK+XNlRJnCWaXo4GhvZZRXTXjajwv3iwicfmSwSIXUKZKKlzW51YRjcXuiAshFJ1SWcH3Cy+kTz+ALlpy2BhWd5Li0wVNEASmapYi4sVDAl8zOE7eE+0/e17Jt53VK8wVzW4u6vcKppmCObWYLcRngC40w9rpujsJ1pir3gs1nQNE8nr+em2M0W5y37z9JYeCv8Fn/1meB18au8cLNZ/Hm3QcMalvJqIIvFyXXbz9GqlTJ4ZjHFrlyZEa6NBT5+nP95BXu39KtUcJI+tG+QSERukyTKmqxymuq0c1TFLcZpKScWd0Sjvax/+6YKwCotSaUcbF41HWip3gmm4q2dUuK0rC56aOg3cPwN2heIjtyW6UxSgMydq4DZ33w06IDUrxjkKdJ9X9DfE7lGFzcz1vphX5j15i8BqWzZ+45ZDd05rJ9MdSy9fc76TnaqG0efxe3H7iIkdM3i+WXudCHPmvhS5s7Znx+Tog1kxND8SQ4XK4zrsWKciXyYtHEjmY7uOauh88Bk6EJ83aI77qW0Idva9nH0Dbx8czwGESvEJodl2cmNmNnsYJJP+3gjOlD6B/PmDq/lvPqQ92N7UOI+vQfWwn9TQl98T71vuas/5RtHwY8FQG8M5ejBAiVAgDpJSz0jZoR5WWvhvmv3X4anQYvlfdonlw22LliIIhgIaqk4+ClumdM6chzu7b9FoF2gyxGrJ/XCw2ql4A+fUER6gsKfSGuCLv+EPbj+YlWWj2zuyDXlODc1W03FcfORcHzqesxb+wPukRbbY2oHJtojhY95uLanai1C4tte1cP1f1e8f4vXHNQ9ANYrKtQugDoWkDkh/q3yNi1Cppgxxl0HrpUNHUYvG+kFCnvWM4HC8zGCgJq7RnC/Gmhq4SiwVS6sJ3Y8xId962hFByu3AmQZH72+pP4oW5JeccYC2Uc1DtxK2YP6gAQicY1n34cvfgYrYZH2Vbf9HuGmuVyiaNIXIO0TzZmeH/y5swcZXn4+h1qlC2AXLZ/fhMlruNO2O+fPQMJBYB/9v35V4yOXWIqu98IisC1gJfS9WdB4N2nL7BOmwKDq+U3iwAwd6HspC7achWtaheEjUo5XtmPyRM9Vj9+/ILtx/wwoHUJHP/1CdKnSS6+9eSlbj18T/al4qrnIV+BUxfKE5MLb2wsFMO6cz9UknXyUNmx54uqSD5bMFkZs8QrBp9ZbVmmTsoUmBt/1Mkpow6Agh74/Pk39J62HeeuP5REnRCvJlWdhdNOZXp2SZViAQXpKCpINft8OTNjzuAGwr9V7AN5zAaVCgm8n1Br/VAKBPxszFIvoQ4Q3sZCwj81eK9nrTsRDRHhkN0KS39sGs1yjIulWcv3idjcp89cgPwuImX5cmfFb7/9hhb1y8VYTNwPjMDCjd44cy1Q+MauRW1FKIy2YLG1k/Q6+xAN+m7Xdf4NzScXCMM6uOi6/Gv33pbugRKLfqyKTh7GVYbZbQh59ga5s1lEQwqo9RyM3UeFrqJ8zs47kSiGrBiVbfjME7VSLA5Wbcox1CrPbz98Qo4s6cVCjoUqtWI8F42jFh2A1zlf2VWxV2TRy1iY6xAq+yliV+aecbV9l7FtixfKhfXzesPBLua4uLietGCHqITHJtRddlNJT2yOGV/bGiqeMOGmAni/MWs0JaymxkKY+YrpXUQsLS7BOV+89pCoomtBHyjnYGLkVroAwp+/1lE8+BnH0/n7KmjVsLwmMbN/wjOjZd6UIsnwKZtw6JThIqWx45R0tkcmy3Twfxiiu9/saDesUQp9O9ZEdhvjRUsmkoponqlxquHt3E4/AdXfl4J2U4a1MNv91y8QsgDAhJWFIqIC+MyQjrJhQW+599v2X8TQyRvAJJ2RJnUKbFrQG5XKOmKN5yl0Hb5cNxSq8Q/pVk+S+V+2nRRtjJqViojwHgsB+hB+nrtTy8pQ7kFRRzu8fvMOfg+jLCtp3UmaAJ9NFg/GztkarbjG4sCiCR1Qq3JR3LoXgK5Dl0sXXl0MYQFJXQCoXsFZhAOtjIjdqbfneTeauVZa/42asVnmjddIyh3nbfHkjnDKmx3+j0Jl/jinM0e1NlgEYMOk49hN4mW/ZEQTQR+qg4UFaorEV3OCzY6Bs3YJ7axPC1dxzJkzuKFoLBkLFgu6T9oqY3vx6i0Gta1s1IqZx2ARoN2o/eJsNWdIZWk6xTUownrp9mPYZ7OCdcY0uHYvGMXy28o701BwjcRnj2tfrkP8nrxA6zqOgoZNiIQZUGYgoQCQ8CzE6wzQrmrn9UA0cM6GQlnTIXXymKrOcTnhbf9wHL30WDj6eXNmEH6V/5MXOHklAH6PX4qN04WbwSKAxx8/CkPdffQclulTwCp9KrgVy4aC9lbStXwe8R6rd99Cw8p54k39mT+2p7zvY9GWM6I0njZVCrSsURRt6pTQdTCUAgCTKFoH0ltezblm5btEwWwi8rJk61n5AWcoiX34y7foOmGLCJMpNmhqqgATusol80gxgEWBd+8/Yd4QD3nJMblnYkckAju4TBCJSGCBgCqytDSkpZ0ahUDYWZ+pO3DvyVOBndGnnUWQV5HvJTk2ZO8Vl3sbm33U2gouTjlFGLH/zJ3SXVg6smm0FzgXuFyMJ0qUCBt2noHfo1BZnDFBsMtmFUMPgM9Y44E7o6goesECwOQ+bvL8aSkEsMPQe8pRLN/2dWFNizEGbYGU4LO8e56HzgP49v3nqNxxI569fCeb8JwD20ZxTQ3FzmN+eBT8SjzEJ/Z2FSoLY8OBK5i6OsqT2VhQQ2Jkp2pSOHj15r3uGTC1j/r5iM19U7ZVqzzr72+ZPjUm9qiFUk5fFbTVrhnc3hz6gLxlj84zzSZ+5mDsytho7TVgXHQBL/1xG/Mc54J46KT1WLw2CvUTm1AnP1rGEJtjf+u2Xr8Mg7trId1h2K1es/UU+o9dY3betZ7bkEialn3Zwe4/9hfNXX8tx+Q2TIS2Le2PyuXML+K13C9jzwxh48OmbNSpsmsdH7fTT5hN7ct7tn7nGXm2jdFRYnNu9baGOtfqz7W6VugXmtTdbf2xMeHVYjdnSECQxYz0dJcwUwSh0n74iyhFenVQb4CJvSERTkLo968ZKnokE+fvQKY/km4F1cGkmIVq/lbwGZs79gfc8HksqCNTkd8hK3z8oqgChkIN8Sf16Pve83W0CUPUAvUxIkzYipq61vbNKuJp+GvsPhxlT6gf+voI6s8VQT7+zVABQL0t53r9AW+s2nVJxHuJpKTiP99jnkeuY8Gm09KZz5PDCmOXHkTk249iD0wkCZsBa/Zclv0pFkjRZQoG8zOiC75L9B32nb4jBQEec2LPWkidIjn6zdyBG/dioreIpFs8oikCQl/I+5ZrptKFcgr10ip9alzzDcOqXbfQr3Vxk5pUxu4jHWceB7+AtVVaWYs9CAwX5wGud2YNbCDnMBQHzz0Uu8HG1fLhyPlHcHfJiYDQ19+EQojr70HCfv/cGUgoAPxz782/cmS0o5txxFf835lsUwCOHuBqlwAtF8YEn4Ip5PBT9X/HsXuYv9EbDSrlEUhV4byZ8CgoQpL53NnSi12gz8PnyJwhFZpWzydwfkKrTfnGahlHfG7Dlwqh/eokSp2o0UuewR99hYPH/07uVQdVS+fV0QKoZq4ku/TgXrTlrLzAaKPFlwVdBlgEobpth/ougiagFZ6COvj06Qs6T9iCoKevsHh4YxEfpN4ACwTkk5HTxkR7zoaTWL37kqABuB25bywkPAl5Kefj35zzRvEgWbnnC5Vq3LHlt8Vmjmkrxio8qR58ydMmiPxAaiwYUwhm54gFAHJcyxbPK9BK/eB8DZtzErPWGl68KNvXr+QgsP2cNqYFy5jA1+u9HRdvRi0aiCJYMrKaVORX7LiBAdOP6ZABy36qrusOhD1/i7q9t+HX21EdoBEdS2NM93IGx8tz0E5owIzjcr9mD64EizRRDhksDPWYHKXsbCx4Dyf1rIUyhe2wZNs5rNx50eT26mcxNvdM2ZYLN+pUEEFjLPisUZQpv12ULzLpKrSFYveFYcp+kAUfLrIVCK+xc2jl7JtaCKuPbWhBzSLTkEnro9lyxWbO1Mmc2pYsNsf4M7alkNnSyZ10gn1MJMmnHjF1Y7wl/xx3bBJu5TpZ7Os2fLkO2h3f12/Mlk19nn/KM2Pq2tmhJdyfSvCxQUhonU9z3y/9jrSx46rnm1Z1nYcuE8E9Q6Gv5G9oGzU9iAUDUxaE+vs3qF5SOvkDx/0Sbc6Ievh5Rlf4PQhBl2FfkQDcvxTRA0v7gxoe6g68obFRiHL+uHZoWqe02PJ1HbY8Gh1A2YdzS5SBS1EH9B29RgfrVx+TxbNJQ5qDx2ToUy52LBsggoSmglQE0iTUz4epa6Ww6vhBzUTvoF3/RTGoJNyXtBGiDwyFUgDg+9yUEr8a/ce1HekAREGSx09kGN8VYeGvZX3Ev9O+uYRjdozuXF3WDOTt8/2TPFkSSaKZQBOxOqFHLXFUUoSbOUY2kYgUGNC6olAqWYzm2ixzxjRI9Ye2gVux3IIA5XuNweYO10HVy+QT+qUhW1Ot3yNux/UhRf8GtKooLkOkehawyyxo0GzWX6kh+seMiPyACcvOy/q4U6PCWLzlKoZ3KI08OTPE5vQJ2/6fz0BCAeD//Ab/1Ze38twDXAuIEGX3Go5ZsO9msAjG1XEybVumHid/qJMmTowzVwMl+b/l/wzOeTNLtz97lrTYsP8OSjnZICgsEqUK2Qg8m5EnRwazvGRz80FeYI8fVwgv0M2lgCzgJw1tIZzxbw0mQLfvhyJ7lgxg5Zhx78kz9Ji0NZoVIEXWaIXDhFwpFjD5UmD9TNjY7SfSoM80LuI+RBta9izpJYmvXb4AfB89RdcJnmIbqIjrcByeh6+DHdfKJR0w8ecjInDI5Gvpj02E06bmg7Pzz5cjEQysoDM4Hr50c9hkwLhlB6XowPHSDo92e39GEUANCVdesFTDZeXdVGeYCz8KAXIOCCsmTDGbTcZoUES+KGnDd/ZqoNnbzOR/5diaIvBjjAd/58Fz1Om5VbrzDHWST22AnpMOY+XOKCGrwT+Uku49Q79woP5MPTC6CrDKf8s/HKlSJJGFUL9WXxd1inASFZTjK5zsswiihIu0uITaTtPU/tS8mNq3rk6kkmJNVF9m8NzGOkRaky9TkH31uLTa6+kvqLVywE3NgboAoMUyLS73I7b7kPO8eHInuJXKL7vye0XRuG7DV/wpiaRiwaZlEX3T9wk6D1mmEyGL7bVp2V5LAeDvfGa08PKZ/JMWNWLqJi2XHKdtzBUA+I51azza7LG10mC0cv8VelBk5HspArNYqIRCX+jayl2SWNJ2KIRIxEf7phVQr2oJeV8cO3sL4+Zuw6mLPmBRYESvBiBsn+9FCk1Sc4Jd8t7taqB2laLyrnkc9Aw/9FskThj6wX0rlikoziR22b7C3vlbtnbbaazbflqeaUMuIdQyIJ2B+iJEVXCs3Vq5686rPtfJiz7oOnQZSjjbg8gKcy4efJfH5VoVWgm1FLyOX0PSpEnEMaJ3+xomnVe43uky3lMofKYKAApVsZCDjSTY8zedluIw3QFYXGfCn8vWUpT5j1y8KxQyJvCtahUXCiQbGHy/cC1EUT06O1EsmZ3+G34h6DllmxQFpvapI4KEq/dcknUOUWmKLpNao0Apal+8+VgaEEzKWXgPe/46To4Fig4TkazUHDhz9YG4P/k9eYaGlQvB92EYOjYsrWu8mPoSXb/7FKMWnhHELBP/jg0Lf/P62OyXNmGDf9UMJBQA/lW3658/2OVn7ktF9e3HLwh59R4fPv8mavDfl8qpefBTV12UTj8t0VKnTIrLt0ORIwtV879It7pofmsR+CvjbBuvP2hcHI2cvgVVyjmKbc/SdUewaFJHVDDiI6v5gsxsyCTN50EoPv/2G+xtLfHs5Vt0m+Qp6AW+mEgVUBRoyf9XB0V2+NKlDc3EnrXlRaWo+7MrTPGYmWujLAqVF6F6fyb6XSZ4ysumjltBqZQzmVQscljRbl2nONbuuyLVbWofcLFD6Bzh90y+6Y2rBDUP9OF2hOWR983CRP/vK6BCcYc43TcWT0iBINqDiSjFDrtM2CJoh0XDGhkU41HGRX5n5Jv3SJYsqUD/uUhL/wfigtvQDrL5kN3iFMFY/GNVdGhYGAFhr7FkyzXMXvurdBCUyJAuBVaMro66FQxfy4PACNTrvQ0sBDCGtnfBuB7ldde99fBdNBu8Wz5rXacgyPWPoq28QN1e2+Af8FI+M1YA4GcyDxu9Efz0DYa1LwXL9F8Tc/3O+bc+q9/a/ef59VEJHpULo3Oj0oh4/R5TVx8VCgpD32aQ/EdFPJOf64tEKddG9ezmPeaYVDDntuTLkgNrzg1CC/eeiuCbF/WVxS0jvpJidbJJCG/XYSviHdau9ZlgQkfI+sg+HtGSFLXFmdZjxWY7raJ8/K3uMHDJn5r8c9xaaCNanplC+bNj44Kvyurx9cyY6+zGR2FKy/3TF7HU30drAUAR1gwMeS6aAcf/EL7TP54W5X/uo1AIWFhyypdNxPsYsaFOaLl+Q9vQNpTimKQokR/PhJg2gqbcCuJ6rn/jfsq7Qb/4q74WZQ3ETjzf/9T96Tx+s2xC/Z97j5/KuqlBxUIY1KaiiCsfu+wnCTyRY6Q5EkG4eEQTKTTQ2vnpizdyLDY4FBtk0ivpgjR07l7c9A/WJfKKro76/aNYRGe2TCsWgrTjG7/8EHYcv6ErHGi9H2wG9Zy8VQR2XYvlRt/pO0C0Z5LEiaVIMXqJlxQniJAzBv1XzsW1wf7TD5DDJi0i33xCmSJZ/1FoWK1zkrDdnzsDCQWAP3d+/3NHP+QTiiM+oejqao+z98MR+eEzmhXPLj7yWoKd2E1ePjh3PQhZM6XBb78DjrkzwrV4dkn6/yvBJDtJksTRfrSZSE9ZeUQnNEg7wnb1XTB34ynp2NMmp4m7M5zzZUVA6EvsOXlbUAKKqJuhLjk76HxhMRRROBYOJq44DM8j14RTTykCi9QppOI+dtlBoRNUKuGAwKcRQiOwzWQhiAWGQiGgqM+QuXt00G3lvqk93Jm4E3nwOOQlapbLL/ZyxkJNSeB2HAuFAK/4BGJK7zomxXh4zCdBzzB61lYpbtDTuVQRe9SvVkInNMaxDJxxXGgmDAWyryj0Uxxw0MzjIOdeCRYBNk2tK3Z9+qFfUCBqYNechnD8A61y8tcAVO4U1YVrUbMAloysKkUc/r16ty06esCqcTVF+NJQEElANExGi5So45Y7hjYBu+bsnsdHVCzhIMUofevI2BxbXQCgfgTFJtnJYehrEDStWgRD21WRgolSjFLOZawAoPbjNjUuLZ1lwkNJJaDFl6nQ53Kzy2cIAhubeeK2+jx70lf2HLmCE+dvIyg0qjjEeB35NppgnbHzsNNoldE0bUW9LwUN+b8ijnaiBK5fLImNNSGRA4O71ZPvG4/DfdduO4XhU0zTBvSLK4auTYv3uf5+7Ka2b1ZJVNntc1rj3sMQNO022yCHW72vKacHbvd3PjPsgu9cMQhEtxiKuBYZXEvlR8fmlVCxjCOyZLLA/NVeZjUx2F1fN7dXZbKTAAAgAElEQVSn0S6zliIJr4HzXbZ4HpOuHkR00c9eKcAZe/5Jyek1aiVWe56U79bNu09012HK1SK239v/1+35/j14zkds6Jikx3co7wZSHcd3r2UQQchkve1P6+UdtHxkM4S9eC2ogUIOWQQxxmSfIsl9W7qhWP5s0oknEpHoAP631Yh1yJQhNVb81FzWUBQd5PqGaAEG/81GyOqxLWGRJoX8mw0WIhJYnB88Z7cUsYe3dxdRZobvw6doP2YD8uTIJO8z+gqxcHDtXpBZLQPuz6I3E33SNeu6FsTCLWfl2BxXUFgEhs7bAzaISAMtXzSXCEJrQVeSDrvpgA/uPAhH/YoOssZIiIQZ0J+BhAJAwjMRrzNw4eFzrD7/UDQA0qVIghwZU6FGwSzIn0Xb4pNJTfCzN9Ld1ALpZ3J74qof9p67g4xpU6KHR3lYGIHrkwtOP+32TSti9+Er4os7pHs9gQISfkfbnNv3AkU9mmiAdk0qoI57MazcfEKq96QETB7aQnyAKfjTZ/RqgdMZU6vmS3PnqRuYufk4nHLZYFr3et8snMcqOGFiiRN9h3RpUogqLuFnwxfsQ/jLr+Jyyk2lIwCTLVaqmXw3r1ZEYPr8NwUI+dLkHHKbn39qLgq3Pg9D0WHMZoHMMwi7pvI7X5rdJnrKvSEPjmiMSb1q44ZfsIjmKPBsogOmrT4mHrs85/juNaUCP2zeXlz1DdS5HSiQPNI9WIV3zmuDY5f9hffGRH1YuypyTPLyqOBPpwWOm6KIRCKINWPHqqhWOp9ZRAH5wQHBz2FjnV5UvpMnTyooAIu0UVQMhr5q/8jOZTCiU2ldEYbPpj5/n0WArTPqw614tmjfI977ST9fwKgFp3V/L1vEFqvH1UQuWwtJ9JUCwIA2JTC5TwWZ137TjkKxDUybOhm8FhF+GJ0+c8vvGe4+fiHWQou3XBOryx/qO4kuhjqIzFAcJr7lS67Py4/rsfQRAPouBBTRHDRrt9xbNddfgV7yvMZcCLTy/3kMLRaAWpXK1fz/uCSjhubSXDKn3kdrN1ULfD0291VrEke0BbnNTLrVwW602nLN2LlNJd2x7WgTydCtTVWwY6yGQGspHJnranP8Wp8ZKruP6uMhyUV8PTPUNlk7t2eMeVbmNbYoCRZtqIxfza2wzvmARemB49ea1bUwJfbG8Wh5dhQaAQtGpvjzTN4Hdalr1hpOcWbg8ThP1NX4aWaU3V98fzdi8z1Stt1z+IoUxlo2iKn3wm3MfW7onCx67D92VdwKLA24+lDL58Ktx2hcJcplRv1vavpwfcCGAvnybDCsP3AFFN59EPRc9/e4XKuyD9cT6/b9KqLH5M0z2MSoWMIebkXtxWmGukgsAnPbn3dewNJt55EzSwbh+LN5QAoAkWRsPFD4mGsR8vJfvfkga42cNhkEHUAUGfcnZZHrHG7HBoWVRSo5FpsQPadslffL2vHf497jZ5J883pZ+F6y9RxOXvFHSHiUyN/UPnXFUWjF9gtY5HlWxrl6bAvRHeg2aatQPI1pEqnnjHMcGh4p6xqH7JZoUaMYvM76YOa6E5gzqKEIOVOfieuopSOaCPLSXJBGuPGAD/ae9EeN8rnQp6VpvQdzx0v4/P93BhIKAP+/9/ZvuTIiAHZfDxIKQOrkiZE+ZTLYWKQQREB8x9OXkRi70gvnbz1CmpTJEfnuA7o3LId2tV0Mnop+2sOmbECRgnaitJs2TUqBbD14EiYvyTaNXAVKypcwLX/Y+S5fIh/mrfbCuAFNMW/VAVlgUUl++tI9OHH+DlZM64Ks1oaFVS7deYx+83aIcj5jbh8PlMifPb6nQY7HZJxcMSZRPg/D4OSQBe6l8sLFKQcu3X4iIjWEhesHX+602CHPltA3essu2HIGb99FJf8MOge0r++CjV5fleUJCaf6bh3Xghgwcxcu3nqs49L5PQnXuRUo+/K4rMgTgsfuPd0KCMnjftQ5GNHRHTN/OYETV/x1523s7ozCeWyEx2coXArlFKhewVzWcMhhZdIiiJzKKQt3oWDebMiWJaPwLvWDwjntfzqg6/KTUzi8Y+loNn28lZsP+qDnpCN48eq9HILJ/7pJdWLYU9649xS1e25D0NNI3anoBDC+V3lYZ0wtYn8MCv2N7lYOq3ffRLfxh3Tdf/fSObFxSl3RwVAHx3DnfrhoYgSGvRYEQPsGTjoBQGVbdiQp5PjLXtPChqYeSC481AgLch7vBz5HbtuMsRY4UnyUuYhiEMI5o3895MgS9f1hAYvilPcDwmUBxc4NOzaKQwW3yWKZFkt+bKLbRxk7xapovcXOsrnQ764b2l4rnUCBhYsq8/J9Ivz3rWEumVMfn9zeSk3Hmj1lfCY55gTZlMGYs/PTMnZTBQCqtjfpOluT/gAF0eaOaYtmdcvGQMoQ5WGOE89EeO2cngYTKeV6tT4zClRfaxHE7M0F0MrDVQotTJz1IzZoDe5Lbjvt2vSLNvpq8sbGpS5wGNpGi0sCCy6rZnWTRH3msr0GT1WuRF6smd0jGi3F2JiUogPRPxOHNMPkhbswdnaUSOqxzaN0uhZa5jq+t+G7iXRD54I5peCijiOnb+J5RCQePnlq8HNTY6FOAQsfFC/Uv5fcj+9eIvi8fQJE1I5Uw7AXkbjlFyzJN6mc/F19GPQCTg42CI94I0nqsxdvRBCY7/KsmdLh3YfPIjD86fNv8nvN97mWYOOCkH0FoUjKIzvvat0avn94THb/+e7JmslC0I1s8oge0XdRyBs2DIgM4DqISTgLyEzKuR5ic4ONk+zW6fEo+IW8W+gMwONSA4D2svzcKn0ahIS/kn+zGJ848XdC+2P3n0hUOiGt3/+ruCwpgs0vI9+JYC3piSxeMNg4+alzddBlx1ywSM+1GddJ+8/ekc4/34ec26OX/DCkbSXsPHFL1lbupfLoHKVMHff89SBZG3Ct4ZQnE4rljxLUTYiEGdCfgYQCQMIz8afMAPn/268G4smLt+hULjdyWRm2K4nryR+FPMeA+TvxKPQFutQri0L2NpJs927kiubuxQwelp0eLtBbNiiPjOlTS6d/xsjWOPvrXbi55Jekd+9RbywY3x4/zdgCwh/9H4cKZHzmyNbi5R3y9KVAWbfsPS8vJCaTo/s1juEP/f7jJ/Sdu0Ms+zrXK4ORy/fhp3Y1UKV4nrhe8jftx5fqJi9v6fizms4Xba3yBUS0hgm8Iu7Hk7AoQIQBkQasoFPtP6NFavy4cJ8I4zAUSPid+1Gq/J++fBEKARN7hbNN9MGsgfVF0JGJKOFuhO+Tw0a3Au7Hbu+IDu447f0gWvLPc7BQ4FbMHjuP38SuEzdBYTtDoSSL9tks5UUuQjrJkkRDW3Cx/fPm47h66xHYoTIGlb1wIxh1em3TJfc8H234fupaFin/sLRkAr77hB86jPbSbde5UWHMGlQZyZMl1g2R8zxpxQWMWXzW5L1jhT5Z0kSYt8E7ms7Aukm1hYqgDp6bhQpu/yTktSj9WlulxphuZYVCoB+KlaNC0YjNQ6QUeZpVK6pDWNBCiYsTQh65YMtgkQrZM1tIUlUgVxY8CXkBO9uM+PjxcwwKCxdq41ccls6NEkR4UJuCixtaS45e6iXUFR5v7qCGQmFhl0dZJHJhSq6lsthSjqPVWkyff21sPrQI76kh6pev3xcYOcfxrWHMIs7QcbV0U7lffBYATNmxqcdInQUWU9npNhRaEmZjBQCtRQiel8kPf+cJ+dcfy9t3H9B3zBrQy9xUaFGZ/zufGVPWblqfEV5/49oumDvmB1hbxaTbaRU4XDWjG1o3ihI1NRTj527Xdd+NbcMCAG3lWJwxptav9Znme3rY5I1g4YFCia09XMUqcun6I4LmU2t4mPvu8j15yvsBthy+KqJx/DeTVNLxvq9VHJVK2JstjHrfeoizl++iZuUi8LkXKMiRVZ4nUbtyUeTIagk+k7lzWIPb5c6ZWdCGRCw2rF4C2Wws5beVTYcnweHyrmYBP3eOzLh41R8VSkdBvan8T5vH0KcRoLBhihTJUNwpVzSkBIvtB8/5SkIc9uINclinx5PQF0iXOqUk02ywvP/wWX6L+Xsf/jISKZMnw/OIN3j74RM6e5QRNAApWmwgsBBNRCKTWf6WmwuuSUYvPoCz1x/COmNaQQZSH4h6QUcv3cPeU7elmcEGCq36ujUpJx36EQv34fPn39DvezdYW6YVrn/mDGkwtF1lKXZ7+waKnSzfv+zyM6HnsW2sLDBozi4pJrSvVwpNqzlj4ooj0jipWb4AGlZywvhlh/AkLEI+J+T+p0UHEPnuI0Z2qorShezgH/AMY5Z44faDUFhapEb3JmVRxSUvZq87KWuUDOlSyd/qVXQy2ZBQ5kaxNd525Lq804LDX8v6KGeW9Og60RPXfINEO4lrMDodmQs2Gyj+x/+lSZUMnRsXTuD+m5u0//DnCQWA//DN/zMu/Yz/M/xy4RE+fvkNyZIkwqcvvyFP5rQYWi16IvMt5yb3vMdMT+Ggd6lfFm1qlMCYlV7wvhuIJYObIntmw/YoXAgNnrgO25YNwMET13Hy4h1J7AdNWIfurasKtJGJO0WB+vy0GsN7NsC6HacFprlkUifp+hewzypFAdr1XPD2x8GT17BuXi9kt4kOzfK+G4Bes7ehUYXCKFUwJ0Yu34/ZvRugsH2UbR5/+FfsOQ8ri9Ro4PbVU1s9LyweBD2LQL4c5iu4vo/DMGjhLkmA5/b1QIGcxvn06nPwJbnt6HUs3HxWknHXorlQu3xBEZxh117h9L949U4Ed6hGyxcq4W2F8tjEsCakDSChdIR76wcXSRN71ZbOrwLrZsWb/z53/SH6tHST5JI+vOpOr1rQjg4ITBjZTaYvL8dcOE9WlC6cU17Ce07e0mkkECFARwIeS2vwvqzceQOdxx6MtguF+qYPqAhLiyihPW6n7tgTLfDLhNpoXDVvtP0i335Cr8mH8cue21qHINtVLWOHdRNrI6NF9I4eOxN0D+B9Cwt/i65Ni4hYZpu6jkZf9FTfpz0SYZxag4tadh/qVywUjV7BAgCfC9JPkiT6TgoAAaERski0z2YldkmkmLBTwsVQ18Zlo3EWFRtHHkMdPB+5nM8j3uoKPYropHo75XnUvw6KbNVoNdFsN1irAKCWLqXCdU6TKoUuoTA0v1VdC6NHm6o4dckXM5buMXsLzPl0qw+gNbnTmiyZG5yaS21qW327QEPbmkMAGIPdk+7BhF3fds3QOdgRZ9LXvF5Zg4UIrV1tLUJx8fnM8NpJTwsOe4HRMz3NPtfGkm5zAnrqOaNa++JJHQ0m/9xOC1WC25nTStBSAOB9o+o+Cz2GggUGFiq0uPMo9/iitx8OrB2OAg5Z0WnIMmzddwFahSb5e3/+xkOMXHTAINVOGSML3BTBVVBN+mNnwYBIIVLP+BwHhT5HjYpFEPYsQpL+ZRuOIGXK5AgKeQ7XUgVAdECJwrnw6vU7Sfpv+gbI7zELjSxs8HOnfNkRHPpSnG0eBTyT5L+uezFZp1Rzc8am3WdFe6NVQ1fh8DNYEKemyN37Ibj/JBQDO9cVzQ9zQWokURnZs1oatfQzd4z4/JzUAa5N6Fz0V4daFyG3rSXevP8oRQs6FJnSM9Ifp9rasHOjMujWuKxswkI5mx50LNCivcPjnLj8BHtP3RdhYNoH0wEgIRJmwNgMJBQAEp6NeJ2Bwz6hOHA7BM2L50DY6/cIiniPrBYpUCsWNoCmBsSkuP+8HbhyNwB1yhbEiDZVsebAZSzddQ5dG5RFeyPwfx7z6u1H8vKd/VMb4SGGhUdgYJe60u2nSjwr5ay0Z82SAWWK5cHs5fvFnof8Sfri8v8TQsiqO4sFXMz/2NtDRJIo2KeOZbvOYfme85jZqwEu3n4k4104oIkkzwz6yc7ZcgLVXQqgrJOdwUs+ec0fGdKmQqHcURzwVfsvwtXZHvZZY/LAeL7FO6M6zVO71/smpAFfJBSQo9gfOfZUnCUnkBB+/k3tcUtrQM/D14Sr36NpOVy+EyBdBS5u2AVwd8krMP6yznaCNmCHgIJv7UZvFKg3t/ny22/o3qQcGlQqJDw+Jon8/z92cJeOhRo6TntDJoHqIOyP4j9q+oDyuTHrOnYZdhy/KSq7FDRkAqqEsaS9pFMWrPipBgraR80/54kd+HFLz8m/i+TPjO2zGiC7dfSCQ3jEO6EMbDnoq+m7xpe25/T6uvPo7/Tm3Sfh+FGwkBaA7RsUQoeGhotIyr6ETbKooyjtmxoI4ZwjO1UT9Id+8JrZcWLMXndCuiO8n7wH1IVgpz59mpTIlDGNFAXYSeE9VELpeExbc0zX1dc0KYA8P7QAJOxUPzbvOYcWPeeZPZQWAUB1x9DUAbu1rio86bOXfeHReabBJI1JFaHZdJ7QytfXYuemjCu+CgBMTJgo2VpnjAGRV8+BwqXmb6KpWDals3RwjQV/H2av2C+ccmNBz3CiCKwyRv8+KXZuhEebC96jKcNa6hIf/e21drXNFVBi+8ycunjHKH2BBaN5Y3+Q7rTv/WCzHvK8JmMw9p83HUenIVFq96aCKImVM7uZdLzRQpXQYrGppQBgbqy/zOkJUgC0hDKH3HbDgt5Ck2jdZwGOn78taDCuB1KljE6zUh+Xv1ns+FPXhr9//F0jMo02u0mTJkZYeCSWbDunKwxQo2bO4AbS1dYPPvdE0Ow/fk2S6EvX/FG7UpGoQsd3EMFN/mZwm8OnbyJtmhTS3Wcn/3f8johXUYVTFhBKF6MDzXfijkBHm4cBz5AiRVJZuxw5cxMlC9vD1z8IgaHPkSeXDTo2ryxFAga1ju4/CpVCAlEHmawsULqog9np5FyyEESkiNq20OyOcdjgyMV70uHnO5yh/2/+zeucL4rky6qbawoluzjmkK55fIW+VoJyXEUXoWJxBzwOfSlrmYdB4XJPPCoV0tSxV47F9dby7edF66hFjaJo5O6MuRtOomg+W9EF0BKh4W8xftk5QQayWeGQPf7mQMv5E7b5981AQgHg33fP/tEjpu3f3GP3kDTxd+hYLjd8Ql5j85Un6F3RAdkyfBVci8tFkNs1fvVB7Dl7G8XyZsPELrWxYs8FbDtxHa2rl5ACgBboWVzOHZt9mCCRjnD3SRiGtnLHzI3H0bpGCbT4g5pA5AK7/6wYVyjqgFPX/EUEhhy00Oev5AXCbe8HhUuCRbpD40rOuPUgRFRgH4e+EFpBblUhgAgAoiAokDO8dVVdoSE24za3LT1pKdzXpVEZnRgNxf/YzVcHk+rQ55HCxateNj/6tnCVlyGTxAs3H2H+xtMCHVSCxQGK6vCzQbN3C2WAooAlHaP0EijYQ/FB7q9W4FX2p2gg7Qi5MGMhoVm1Ith29Ia4BPBvCjVB2V6tOE/Rw3mDPSR5VcerNx/Ra9JhrNsX3buZvLpp/SsINJ/HDnv+Ft8P24tjlx7L7hN6uYp1nz7q+czVQFTv5imQSlNBt4DV42uifNHoooL6+xAC+fL1e9z0C8fzV+/hUcU8tYQLWVolUXiIdpIsCnBBSyg/k2uqO1N3gd0rI6htk2NnEknxJaIDeB52Rci/1A8Rxzx+A1NWH4tGPTF1cH0tAv1ttSYVWpJrrXoCFCDr9UMNnbq4/pi4mF83r6dOJFRrASA2nOT4KgAcOH4Vl68/QI+21UzaI2o5nxZYNT3M2/RdIEURY2EMCaE1qdUi3BdfXe0/65nRWgAw1HVnoaR13wXi524uzInpab0+LfQVrd9VY2OmWC91ePSL7sa2V753io4DE2LF9UGLA8DJK/cFSs7fNwqiTuhRS2zj1L+RLOgPm7tXePUMdQHb3Nz/HZ+zGXLxqp9oprRp5Ca0CM99F+D/OEyKlW/ffkC6tCmFhsCCCRED6dKmEqrkqi0nUCCPLawtLaJtz2IFhXa5n49fkCARalYsgs9fvsD/UShaNiyH/UevCi2Imhzq4LyRXkiIPV2FuI4jZ5/ovp0nbgocPzT8NbJlTo+D532RK2tGSfKv3AmAW3F7QRySwpkza0aUcsyOPadui46BKV0COqvcvhcg18sii35wTKQHsKBDGsK1u0EiAEiUGxsIRfPbiv4BdRGIQiBdgQ2bD58+yfPB54b73r4fgiJ5beEf+EySeUU/QDkfn53b/iFwymMjqEY6MFEnh4WP6f3rGSwkGXpmbvg9xdDZJ9GpUWHUKp9bk1vA3/HsJZzznzMDCQWAf869+L8ZiSIE+ObjZ4FKM5InSQSrNMlRJpclquS3ln/HNvaeuy2if+ww/lCrFDYcviKCMQNbVEQD18JxSlpiOwYt2/MHvdPUTdIZTZsyuegT/Ni2mq44ceH2I3geuxZlr5cmBX7/7XfULeeIQ5fu4uPnLwJZ9wt4ivcfvuD9p0/Imz2TCPAQ3k9RGsLmO9UtjSyxsPXSMu64bMNFEWHhhy7clWSPC59qpfNiweYzWL//itFDMulk8qnYAhbJm1XHD1crwLP7P2L+fvHjZehbwKmRCRQfmjmgvoyDsPcuE7YIXJ2UgVa1opRw+TxSDZi8cnPe9nSjoCjgoXPR6QyE+3drWkSE+9KlTiaK/o0G7BQ9ACbwe+Y3QoFcXyGJhhwBLC0odhQlIsigm0C3Js7o0bwYrC3NF8qoczBq4Rm8efsJubOnx6C2JeNy+/7WfSjING7ZQbOoBHIjTbk9cKGpcHrNXZCW5ForLJxd4WxZLdGy59wYPGVD0HMtybOWDqr6GrUck9ub6mATtbFy83HsP34VHVtURo0KURZX+qG1y20uCSSNgFosRFEZC87ftqX9UbmcU7RNCHlW4Nvm7jXRGX071DSqQcD9tXS1tRQStD4zFI20ypDWIGLE0DOjFaFgSNhy7fbTaNtvoblpEl960thyZY/uIqLeUavGhhaEzbcUAEjhWTalE7Jk0t7d1C8AELHToNMMSWwNPWPq6w57Hikq7HyfmCtCMnkjSo4oRWNipWZvxl+0weOgZ5ixdK/oDlBjgPz+9x8ojJcODwPC4FzQDizSMTEuXCAHqHHi9zAUdtms5PsUEBweJayXxVK3PdFBRBNQVJliuxQWZOLPQg0RFkQsHDx5A64l88X4XrMgTVHAwg42CHr2Cq/ffRCxQQaLT6I3ky6ViPNxbh8GPxeUId+D/DcLM2yWsKidOUNq0TQwpUugdrQwRgujtgFRii8j3+Plq3eIfP8Bjrmz6IQGacfHpgQFqKmLQHoFixbX/YKR1Sqd6BBxDchGSF4KBfqHolwRO9FJUgcbGNN/OY4BrSqifkUnjFt+CN/XLCZChkRMGgsWH9j155rjccgrTF15EfnsMgoqsKNHdDHJv+ixSjjNv2wGEgoA/7Ib9k8fbnDEO0w95Iu0yZOgSPYMYgW481oQMqVNLm4AD569EXXZHhUcxCJQawSEvUT3GZ4IfBYhuzB5q1YyH3o2coWNpXlxFK3n4XbCA993Ab94Xca8vh5S/R294gDeffyEBf0b6zrv7MhP/OUwHgSH46d21VHGyQ6Ltp/B5qNXDZ6uc90yuOYfJC+FhQMbg4sLahk0r1JUnAu8Lvpg/KqDGNepFvLnzIxhi/fKi25W7wYoksdWINNbjl/F8t3nQYG9KV3rit4BKQmex69h2vqjmNKtLir+AeVj0aDnrK3yol4xtLmI1hgLXvOek/6g732lktpUfE3NKefs2CU/Ef8jhE65ZxTzqeNWEMu3X5DknEq5hJu/fvNBpzFAnj+79udvPML45YekUEBUBV+kFAas6/ZVXZc+vB3HbRKHA3b/O3mUlnMZKwAQAt9zyjbp5rCQsmxkU9hmjil4pVwbO/xdxx/CruN+MS6XlIAFw9zFfm/0orOY/PMF2Yaq/iO7lNFx8kPC36DFkD04dSVAd4xlP1VHs+r58Pb9Z3nJU+mfz7SW2HLIF2lSJkNeuwxYsf0GWtYsACeH6DZr5o5DS8MFm7zFarNuhfh36DB3fuVzPie+D8NE94EUjsCwCB01gPelVrkCaFa9qAhVGQut9mtak2utXdfD60dg56FfMW9lTJcKJtLUF1E4txy7lmTTXPKsPwfxUQBgYj9/lZfAiFOmSI4W9aM4qPqhdZ5NaRhwMT9p/g6xADQVxjjeF6/5w6PTDKPCcMoxtSS1WgtHWhwA/qxnRouwIK9ZTXUgT/vA8WvoNnyF6NeYCy2FEq0aG1oQNnEtADBh37K4L0iRiE0oBQAiU1bN7I6Nu87Kd5YaHqtndgdtN40FodlzN0Q5iyjvKiajhkKtVcPP9W1OYzPmhG2jZoAJPW0COzZ0kfd1fIXi2jJ+7jahcbJQqBVRYmgMPN4GL29p6KjXJ6bGyzUXGxxEVhJpQH2lhpULyfuwY8PScM4bpRdlLG77h2Pb0XtwcrCErXVanP41AKlSJpX3edZM0REW8TVvCcf5/5qBhALA/9f9/Nuv5vHzt5hz7B6aFs8GFztL8N+zjt6Vjv/n335H5jTJEfDyHWoUzKJZF0C41msOYdfpmwKfqlWmIL6vWlyUX2m5cuKqP675BcHVOTfKONppTqSMTZbSwf/06Qt6N3GTJJ9iM6z0LujfCE65beR8hPnz76w0EyLHJL1o3mzYfvK6JLf8O18IjMzp06ChW2FMWX8ELgVyYlqPevA8dhXTNhzDqHbVUaNUfjnezQfBmNi5NlbvvyS6AQxy+isXyyO0gSV/8Pz5suLCvadHebSuURKDFuzC2ZsPRHOgXKFcst+OUzcwYfUh1HN1wo9tqkVDSDwMegXC0r+vFaUaTPVYJpP0li/hGMW5i69g1Z5dEeofsGr+7OUb9J66XWgA84d4iIWQWmRQfV4utjo0dMGOYzcFAsjiwJQ+deRYrL6PWeqlcyagby49gBms3pNOwFAWYrQ8oqWcoohvDgGgjIN0gP7TjmHVrpicY1b5R3Qqjepl7dBk4C48Cn4VAwVA0b5OY7x0l0UNAWoF2GfT3muRCtsAACAASURBVMXSvxfUAaD4H+1+WHCwtoydy8ZVnzDsOHYPbes5IZet8QJIbJ4B3uegpxF4FPJCt1uSRIkElskEXouQUWzOp2zLzlTLXnNBm09ToVUAUEuyQzcBioSOnb1NNELUQT41lcVLFI56FhlaPdRjIwDI48ZHAYCLVx6Htnrk3X/fsLzBadTaBZ4xkp33WtGOwW4d4cSjZ3li7xFvk/eJ82eM461FaI8H/7F3Q4zq08ikP7zWrr0WB4BvfWYKONhi/fxeKJw/evFV6/3lNRd1tEPGDGng9yBEsxsFz7tpYR845jVNOaLw2w8DFpn9empB2MS1ADCsR32DjjvmBmUMRWGu8KFGl1GQVE1LM3ROJnQsWFNUl0Hlea38bXPX8F/9fN3+XwU52ahyYZPf5X/C/Ow9fUf0acjb1xJcE/WdvkN0iJIkTixWf9TpoeYSnQD4X1PBdfG6vXew9chdLBlZDev33YF99vSoX5HaEFpGkLDNf30GEgoA//UnIJ6v/+Pn3zDzyF2Ev/kA63QpUCBLOvg/jUSlvJnlR4n/P1XyJEIFSPOHrZq5IVy681iSYyYQ7WqVksSvRdVieBD8XAQBmbArQWFANdze3LENfX7nUSi6T/dErqyWYof3JOwlIt99QLpUKfDz8ObCUe8ybbP8vWv9snDIlgkDF+xEtVL5MK5jLVz2eYLec7ahQhF7TOpSR3eKjYevSMLfsW5ptK/lokv45/drhKxWFmg/cYNsW6mYA9YfuiJQuyRJEmFuHw/pgPMc9L+d0q2O6CDsOHlDCgl0FiDlgMWIxQObwiGblSTc3Wdswe2HoeIyoF8AOEuLxpDXuHAzGGlSJkUpJxsEhEXCKkNKnLsaBLfitvj1digoiGeZIaUk7mWds4q6bOVSObBs23XUds2F1btuiWJ9tTKGhQyNzT+TRXb0FY64vtAS96OS7pAfKgsXTm0fp/YGZmLFDjo7yVTL7dSwtDwfg+fsFl6gYmNIagXtDu8HhoO2dvQHZnfBmEig/rjZMZ+y8iImrTgvvEL9KOOcVe4X55Uxtkd5DGvvIrSAZoN36zQC+NnswZXRo9lXaz2tzyjt/wjzy2yZSuCFO4/5IYdNOvRvXSLWar8c5/V7zwSVQASDVfqUcl83H/SV+8qFRWWXHDh9JRBZrFIL5cFQcBFy5toDrNp1CdfvBZkU9mPxrmwRO9QsW0A4knym4iO0wqS1wJM5Hi1cfcLCyYNlN1E/DCUqWrvn5izU9M+lNUE0dVwmwp57L0jhtFblYsj+h1CY/rm02PZxHzXdgIn/gydPxYJtjedJs2r23H/SkBbo36lWjI6cVh46j2EIEq9/PVqfGy0OAFqeGaIS+MyQQ60fxjj4Wu9vXL9HrTxcRaSS3XVjwQLRqBlbBMFiKrRabGpBwuifJy7Qf+UYhpwrKpYpKAKT5H8bC7X2TO5sllg6ogkszSRliiguj5lQAIjrU2l8P/L2x8z2FNel3u1rYIfXZZDq0q2VO2pWKiKCiPNWeYnlJ3UN+E4mlWHqot24/zgMLkXt0ad9TXGYoA30y1dvMXlYC3GToK3ihHnbcf7KPZR0tsfgrvVEiPPPjDPXHmLQrF3iZjS5Vx3ROqDOk5Z3o7dPKH69HYbQ8De4fDsEJR1tMLhdyQTbvz/zhv2fHTuhAPB/dkP/7sthAWDGEV/cC4uU5Dnxd98ht1Vq9KmcN068fyYYwxbvwdEr9wTaTtg9/WlZFeb/CG+vV84R1V3yY8TSveJPy4S5RP4oAbm4xHFvP+moE15Pnv7QVlUw5mcvQRzM798I5289kjEVz59drP02HLqC+dtOSzeeUH5lf/eSeaMVAEYu34d95+6IeKFdlozoNsMTaVIkw8/DW8g1sehA71ZSJH6oWQoHLvjAL/AppvWoj/GrvIQb169pBXhUdEaf2dvgF/BMqAQsSHSdvhmZM6TF4oFNhB5AfYRZm6IWmrwPP7WvgRouX60Yj1x4hO1H/ZA5Yyp5gZQrYos7D8Lx/uMX8djNkC658NLZab7l/wx5c2YU/t3l26HIldVCtAhevv6AlMmTCJS9XkXzCsJa7gWTdx6bnX9eh1LJZpFn7JKD0ZT+mbAwkSSlwudBmPjoUtE/9Plr4RMyBrWpBOe8thg4e5fY4LWsWQz9vq8gLgcUMDQkEmhsnKRgbPLywaCZJ0BYv6koXtBauvwRkR9Rp+dWQQYw6BQwvV9FlCqUBalSfHUe0DI33OZ+YARmrrkEn4fPBWnQurYjKpSILkhFZMjt+6HIniWDUej8lTuhYk1I8UDPQ3dFUDBzxtSgYwHvq6O9pXRcnj5/i7JFbHVIEWWcLNhcvRuISSsO496TZ1qHr9uORZwGFZ3Qtk6JWKklGzqRluSL+xnqTBs6npaky5hNmbGOqhaUAo9JmzItatzKuPce9Ua99tPMzr+pJPaGzxM8fBKGO35B8L0fhF7tasC5QI4Y3Hmt88zEivBqis9t2HXWbMdfPXgu6scPbGZQtV8rAqFs8bxYO7cniCQwFVoFAMnbb1qnjMljfcszY0pjQOsYzT4ARjbQ8p3Qqrug2GJmMqNNo2Wu1MPV4lBg7vrJcx86eQOOnL6B6hWd5Rkzl9ypUWQVitmLvZ/aLcbQOQ0VAEhlGzp3LzJlSI2lPzZFhnQphaJGa1ZSuZS/8Tf1hl+Q6OdQ3I4oP1Kg+n7vpkO8jV16EIcv3hVNlIaVCoE6KhN/Pgxvn0A0r14EvVu4ybuTf1+w+TROeT8QdCKRc8M7uAtfnmsqauCs2/crmlcvKho56uPwHdmrWXl8l+g7oWbxPcmGwpTedcTNh6Fo/1B1n4J45OATpu9ROabvPK+V71/SuxYNa4xSTnGnGB49c1P0MyYOaS6if9QSUX7bra0shPbCQqGC2mHy32HgErx9/wE2mTPg3K93sXBCBxQvnFvcNVyKOmDmqNZClaEoKX8DqYVBNJkWK1Nzz52hz/l+nrfxNI5f9oNVhjTighTx+r1YUHN+WGzSGlwHrN93G3ZZLWQNxkJ+QiTMgNYZSCgAaJ2phO00zUDIq/eYdeQu7DOlQVDEOzQqkg3rLj1Cy5I5UNg29pBn77sB6DV7m3Tf29QogQ1HvFGvnJNY4hH+z+776hEt4HXRVwQCGYoNHsX2yMlv7l4UNVyioO5a4siv9zB4YRRHle4C7MhzDITWs6NPtX3SEdj971i3DIYu3o3Dl+/qoPozNhzFjtM3USCnNeb09UCqPyzmqGHA61k8qAmOXfETjQG6GXCbC7ceCuc/ceLvhEYwtkNNDFm0W0cDYCWbXd9lQ5ohQ9qUaD9xoyzQVw5vIToBRByw6DG7d0Oc8PbDiGX7JOF3KZhT5oU6CUuHNIOVCR0ALXPzd27DBVJg2Ev4B4bLMOxtLWGbOT1OX72P4fP3iQ6AEkzsW9Yohla1i6Pn5G3S+e/QwEVs6RjX7wWj2yRP6VhzEUSkgdYg9677xMM47f2V029o33WTaqNBpTzoN+0olm6NgoWqo1gBa0nA67jZI3+ujLGq3FP86GHgK7x4/R4lCmZB8mRR3XTOERd3FDqkNeOkXrVFuTg+g2iLzQevYsYvx2Ux+S3BxSoFGsl5NOQYoOXYWhMKLYkcz6f1eIbGZgx6bs7znsfSmrgq5yXvvFn32WACby6MoR/YoSeF4eQFH/g/DIGbSwH4PQqVBF4fjq61AGBuLMY+J3JiWI8GRi37tMDseWwt1m7cTksnWmtRRqvgnqFrN6XArxWlENc51wLZ11K8is28x7aoYQgRQvs8rxPXRbeicMGccCv1tbhtbC4oZPc48Bk8aka9A8yF4i7D7eiOMqKDu8ld2IwYPHu3OKwwqFdTvUx+/Lhwn9DUqEo/Z2ADKVRTV4BFaCbm0/vVE3SjMWeU9vVd0LNZeRy7fE/nkrNwWCMRDB42b6/QDRl2WTNi+ahm4sCi/rsyaMW+1+9JOLpO2CJJPceYJ0cmoeQxkWfQDWZCz1piS7du/xUdqovoOqLsTNnutq5dHH1auOng+kx2Ry06IHZ9xhx3zN0H9edEEo2e6YlRfRuJVaJ1Jgv5LwucB09eQ85smeT3m9+p/p1qY9jkjfA6cU3oNcmTJZWkv01jV9jnsBYhSG5HRwlako6Z5SkaE5XKOApVadKCndixbIAUAuIziEwkVYQFdqIQK5ZwwKjO1fAk5AWokWSuyKSMhbTNUQvOoFiBzPj0+Xf0aF4kVmuI+LymhGP9O2cgoQDw77xv/9hRv/nwGdMO+8LRxgIPw9/AJ+QVLFImRX/3fMgWy+qkcOrWHBSoOxNxqrxS2I6w95HL9uHgJV/hz9cv74Q9Z29Jl56CeBTCo1MAk3YKPbH7XaV4HkT8ocrPbUyFUgDgS5kigM9fv5OCAKH7tUoXQJvx62QsvRq5SnGgy7QtePvho2wb8DQC41cfQuoUyQTiPrdvQzg72EoizwIA4ZSkCpy+/kBoBe4l8opVYPeZnqL8z4RUuaZDl3wxae0RUHWeMPcPn75g0YDGIEWB3H7HXFkwo2d9/PTzAUEluBTMgf7NKsn4SAGb1rOe8OZ/3ncB5DMq+gXqa79y8wGGTNogytRzx7aFse7N85eE3m2Vrt6iiR01ezD/VQ8qhQY3H7oqwoGE/XPBxk4DqROeh6/DOa+NIAp6TdkmSIq0qVIIZYJhyFrQ3LiJjJiw7Dxmrb1skBLA/SkSOG9IFWTNnAathu8VtwBjQbRFmzqOaFO3IBwdrOL8IlcWoewshD1/LdoKWviE5q5X+ZzfyU0HvTFtzTGTcH+tx1O24+J1dJfqZoWPDB1XKz/ZkFWaoePFtQBgjMfNcyxdf0S6U6ZCCxxb2Z8dzV6jVglvX0voH5twWHqY83u/YedZseqit3iT2qXFGose5fy3Ov6sAgA7vFyI89ymhLg27zmHFj3nmb1cLZD9t+8+oO+YNVix8ZjJ42kRjmSXkWr7py/5mh2b/gbmOPiG4OuxPomRHbS4G3BXrUKETMpG9fEw6brA47GQU7XleOngmosG1Uti8aQO0d5LnBPSKPhuz2yVDkUc7WIUq/SPy32WrDuMYk65QPi/cl3WmdKD1AVDMWXVUWz0itKr0FIACH/5Bp0nbBHleBYzFw1vLDzuzuM2IyAsAu3qlULvFq7yLqZbwC3/EF3xWS1aWySfLZpXK4Ltx2/iwo1HkpBP7VsXy7adl6IBO8SjOlXDjwv3SwKpBFEKA1pXwMDZuwVhwN/UDvVdcOHWI+w5yS5xVIHg7LUHkpSzQDy6a3Us2nxWp4vDY1Gkt4CdNWasPR7tN57vSc6D2kWnibsziubPJsUCithRm2fxiCYomNtahqUW3dUyh6aeB8WFZO/RK8iaOYM4lnA9NXbOVnGF4O8HCwIte82TxJ1d/tZ9FohTy099G2Hx2sPw3Hte9FlOX/LBgHFrZbuKZR3Rc+RK3LkXgPXzesPBzlpXBDblnmLu2TX2OW14dx6/KY5FX778joGzdgnKo5CDjeZD8j0cEPZK0IjZrdOiVe2CcM4X08pQ8wETNvxPzkBCAeA/edv/3Iu+GRSBLVcCUNvJBtkzpBIngNQa+f7qkRHK3WHyRoH1j+tQEzM3HxcNgDplHTFr03GsPfgrejd2Q6vqxUUZn/9jd5LB6iqT6ZZVi4lVzN6zt6Rizk74kkFNxWvWWCgQ/jzZMwmk/pLPEykAKOq/TCRfvH6HpFQD/gOjTpgdF6/8b60yBZAsSRJsO3kdyZIkloo/q/RcFLDqziCa4F7AUzyLeCOcLxYlaAdI7pfC41fGp6ZBsCjBwkKiRInkXDwn90uRPAnevP8o5/vtd2Do91WwxuuSoAMYOa0zxEAABIY8R5t+C6Ur8jT8FTwX94O7a6EY08LzsCKucFfbNq4AejFzjhkcz/I956Uz36SiszgScO4eh74QocIiebLhun+QFEsOXvSVYsaYDjXEJuivDMIqu0/aKnw7JRyyW4m4E6GRsQ0+ahdvBqPTWC8QFWAs6ldywLju5cW26NLtEJy4/ASHzj0ySiPgC71Pq+JoV98JFmmSx2pYhGYSbkrtiB5Ny6P3tO3wqFxIFp/xEexeDJi1SyCg8R3sfIzuXA3VyuSPlYiRFlExrckOr+nHaZuk+xPbIHR+yrAW0mlSh1YOtVYBQMJVuw5bjl2HftU8RDW6gOPZ4XVJOu0hTyPgXDAnFv9yCH061ELBPMYFrLR24LUOit11uh6M7OMBu2zGLeiU42kt9GjRUQgKfSHJwfHzt00O15RwJNX2t+2/KFxiojHiEsaeGfWxWORp0nW2Jv2E2IxBK2Rfq/CiFgcAjm//sato2n0OWIQxFdRMWDG9C1gkUQepIPSvp+gh5/1/7H0HWBVX1/VK7CgKqIhKUUEpFqxYEezE3rCX2Cu22EtMjL33HmvsXewVK1ZURAWUolRpIoI9yf+sjYMXvHAvgn/yvWG/z/tE7p05c+bcM3PO3nvttcpbmUrdNgNXpsULyVpa0sRQNOl7OtfFgeM3YW9niQvXHwkx5817/iion8iS3qSuLfYcvaZWm37dgWsCf6dp47zefBAkAWauL+SvoWQts/EK0kwho1U9TlG1URABhNKvnewszrpy/UY1ymBSn0aYvOKYoAuYMSYK8PhVb3RrWhmH3B5I9p59rFC6qDj33KuQYLd6ebMkQlxFXpcIsb1n7kkfLc0K44S7D4Z3tsf2Ex6i2NOuQQVc93oGQ4N8qFupFBZvvyilcoSnEy3A4MWjgOdCWjdzaFMhO1Ytl1AC6qrZf46hcRE9rJnkLER5X2Oqqh2KggMDeFMX7pGExJbFQ4SThfsUOvkkbmzcbabMA5q9nZWUDtSsXBr9xq8T3pPT2ybC3KwIGnWdgffv/8TJPyagGPdKnwK2mYkA4D6OPDkcrxnrT8uYUjFg31lPzBjSVBAS2hoTEMPmnIVViYIi+UcVoSziP21HL+s4ZQSyAgBZc+FfOwJX7gcIyV9dW3NxmNe6uovzztp836BIkdBTJQC0NDXEcOe6+OPULbh7BUIvn86n7Pn3+Bt/S214yaIGWPWTM277BiM2/g1a25dD7hQb9vCYOAxZuA921qYY26UBnr+Iw6hlh8RhJ+He2C71sc71Gi7e9ZMs/ITuDbH2sDvY33YOFTC0XR3JCk/ffEqOodWtaI72jraYuPaoBCHI9L/x+A24Xn4gkn/jujbAkj0XJQAwf0jLL/pEMj+WGnChd65fURANU9YfFw6E8d0bIjA0BqsPXYFJYT380scJNiWMsGzvRWw/4yGw/59/TJQpVIzOKGFvR856YMGU7hg7cxt+bO8gG6GURumtToOXgBs8OgHhEbFSN0ciHRrHcc62swiJfCnjQcdfX1dHUBjMLIZFv8Ibagzr5UPRggVkzIsX1pMFi6Q+9x4Giu6wsin7VhOSC/DGQzew4fANcWC5AeIGjEGAjBgX46XbPQQRQP4CdUYUB+V5pg6oBRvzxOtFxb7BlbvBOHD2MY5dDhDCQFUzKpgXo3+shgHtbYVrQVvjxnHrkVuSibnu9RRnbzyWzaiiSME5tHLPVXg9CUPD6mUEgq8N/J5BLG5wvfzCv+gKg1yUyWLNKuX78ufLLegLwkU5N+/4hODibT94B0akWTagSWtb3RhkZgCAmcKGnaeDcz49lpamuLY11No4UOwf615XbT2dnu7JsarEeHReD526hUs3fCSTSge8U8takv1KzehstR+4CA8/qZOkuwOfTlAc/9EDmsPKPJE8UxubunAvKNulybTJ2im1xKwXTssor0e2+JSwXGb9J83dpZYEUlP/lO+10aHnsQzA8l3Ne9fUX22vzeO0kTdMD/GiNiU2LDfpOXIVbt/319jV1BAxnIf7jl2XgKpu3jwokF8HUTFxKGdpivDIWLyKf4PA4CjRpOc8Dw6PkXVIP39e5MqVA88jX0InT04JvBcumF+I4BxrWH+hTb/n9D2pr6cpUP3UeFsYVFMlqu3ZoppA4elosw0FEWBTsohovhNZoHxmblxIssDunoFgFn/6kB9w0cMfszaelXflgpEtYVnCEH2n7ZJ3KRFuMS9fw7lRRXRxqoS+v+2Wz1liwHcukQUMguyc1R0RL+IxdfVJQYOxzI0Op1KmwPc038+s26fTP2B6IlKB6yGVelhmcNcnBHM3nxem+rVTOgjfzoDpewU9R+4Arh00VQSDQn54+MIDUekhCiIu4V3Smvu1iDTVAAATECxrGj39D3HWWXo1ekALjJ2xDe4evti6eCguXn+EiXN3CpJp88JBcKhhI/OBQbthUzfhDRNDm8bKfBjy80a8e/cBe1ePkHnk8vNG+XzbMhfhBMgMI58C12YmcUZ2rSuBGianRnVzQEuHculy4Nft88SjgBiYFdMVQuHUpCkzo99ZbfzvjkBWAOB/97f9P39n6w67Y/Whq0J8R1g+6+Vd2tsn3VdYdBy2nLgJn2eRAqunY0nHW2G/Z4S1pxMRAzYSSIiIjReZPM8noSKnx0ACSfSMNJAWpTaQhPyRBEdbByojPwg3GL/vOo9pi/fhp/7NMayXU4ZkccIiYtFz1EpUq2AuNbOEsM4Y10my8oTDMYPCkgCDAvkEYnf5ho9kY5ZtPIn8unmSQT2JANh17q5sTge1qS2wPG36Smb0gRPXSySerLsMKhjo5ZPs5uwJXb4gQ+PivW77OdStYf0F5FNdfSezfNy4s01VI0qEEo+aSkHS+3uRoG/MQjdh50/L6lQyxqjuVUQ9QXHsSbDofi8Um10fYPdJn2SBhHrVTLH258Zay/WRAJA1ns3sbWRjR6mhaQOdZIPIINjwuQeTQT6rlTXBLJfmqRIGKveiWhOrfMZnjBvIEV3qahVEYOCFmse/H7yeKnkgs2DcJFqV0A7SmFkBgIw414Qqr5/bH/pqODa0zTZrcqA4/xetPyaO59eYOn4C1ncHh0cjKCRK5P+ILErNWC70Q/fZiHrx6msuL1Drfp0bwLl5DRgWTF8WkCVIzXrO0SowoykAoMCGOW80GUsTiMxQLDOy/kpbac2ZlP1iEGDvsevy/tcGbUAHVxPEXpsAAANhbfstANcLTaapxCa9yJXUUDu8/xt3noDojG8ZNFZVAUgJbU85FnTYxy09Ik4uofXMdDOjq7wziTBbM9kZb999xIAZewQRSEeekHwGwPr8ulOI+Lj+8p1KPhsqDvw2yAk1ypdA9MvX6DxhizjmNEXdhmij/tN3C/xe1UiQzLZEvlgnlzicreuVlwBB/+l7JPhLUxAHRC0ojj0/ZwCD5Qoz1p8RWUMlAMKAABEAtP5ta2CQc2LCQBVdRwRA+dJFhVeARiSCh3dwUtlYSp4ATfNK+V4VScVgJvcBrPEnQiXl3zyH637vjo7YsMsNfH8oxsBbswaVk4J3/LtPp/rYf+KGoCFp/IwBWQZFtQ1QaroPlm9wne/RvKokeBgYImmxQqyo6Xzle+4vpq66gp96VIV1yYKoYmOUruCBttfJOu5/fwSyAgD/+7/x/9k7pGzegp1uyJM7ByxNDMV550KclikSfITFD2lbB10bVxUFAUL46eg3rm6J3WfvCER/mLO9QNJv+QTJ39P6/iCZdW3twPn7spCTRC49GueE2V1/8AztG1TQ9lKSKe82fDlOXfRMYrhVMvBaN6JyIOt5m/WcLZJdbGfuGldsXjhYamIJqVM2XwX18kmZAGGYLr2aoM+YNZg0tHWybInPswjsPHsHnRpUAlEY2vaVZFDDf9ksxF+uZ2/D/fZjkMmXdXzqJJoI/dxz5BpaNa6ajMFZXX0nNwuuZ26jVhVLnHd/ILJAKaHZXzNums5h2ckp90CMmHsOT4LS3jQT6j+wQ0V0crKCqVH+pEWcyICNh7yw5I/bSWUCZcz0sXd+K9iYa2YIJvSSpIhUQmCdIbkRCN0kiROzWrM3ncXMIU1RoUwxISMirJ8kUySbSi0ZSy4BBfqpjAE3qj91c0Qnp0pS1pEeYxDm/M0nkuViIC2lVbE2lr6z3EaTZUYAIKPOdVrZe22J3NJyoOgALlx3DBPmJEqFfo0RUp0yo0W+A84X/r9Hu7qpElDx2SOHAQm10mP1a5dDux/sRKKL0l2cM+m1uw+fYvysHVrzHWgKANCBJBnYvUdPNXZFNSjD7PLkebuxcbebxvO0OUAbxEfKduLi3+DUBU8cO38Hno+e4c6DQDmEPAo2ZYzhUN0aZcuYYNK8nfJ9WqYpAKCUfmlTDqOJLDG9zr/Sb5altXGqluw2OAbHzt2RdSDlGsi14KanH/Ty55Ug8dfMN+ViKUn9mJ0nOV5KtBSd3/HLjiaR6FF5prNTZXmXKqoAzKAvHN0aK3ZeTlKyUWr7mYXvOH6LZPX5HiXknxlhctgws8vvl2y/iD1nPj97CsKA1+B7nvrxDO5SJvjFJ1lknt++gS3sK5WU55rP+I4Td7B056Wk2n7W+//Sv4lA/hXHXgl2sAxBQSYwyEvlAff7gRg254Aw17dyLIep/ZvIfdK5ZRkDx2ZC7wZYvuuK7I2oHFC3cinholHWD4WLoGCBzxwjLKc7fd0HM38/CwakicxTt6fiM3vbMwAdW9SUEiYiEo+fv4NhvX6QYBC5TUjuSS6jDi1qoLyliQTMWHbyLDQalqWKyruIAUiSB/KZZtkjj7vvEyR8FzR+xvmTWc4/2yQfAseT6zCDQ5wbhP4rfAnavDN4zLIdHihlrCeIQdb+Z1nWCHztCGQFAL525LLO++YjQJZ/MuXTWSAJYL48muuh7z4OwcilB9G1cRX0aV5DFifC4MasPAwvlTpNW4tieBwUKVI3XGC50JJcsLq1mZAFsqaeygOK+QVH449jt1GrQgn4PosQKB3J5bhYeQc8B7+vX60MHgaESyaVkX6236SGJW49CpZ6OtbgEQZGgp1cubLDJzBCMgYk9XkW9kI2DcevPpL/UjNd1ejQsraNsl9jB7VMS7pu6QAAIABJREFUl1SYuh+KUfP5a45IAGDzvouoXLakOPiUv5m5/CCcHG3Ru4Mj7j16hlZ95oFw3Xw6uXH68n2sntlXbaZTuY62fWVmlBvDijZmkvGYs/KQ1DUvn977C1Zn34Aw7Ha9hrx5c4FBiWch0V/UdzJI4eEViLfv3qOUaRHZHAtLtJWp1szP2kxqkcDzeY55m27irk8E9HRzC5v/j63KJcnwvHv/Jw6ce4xJyy4lSQCm1baCCqhvZ4Z8Ook15DEv3+LX1VexYlciEVXnH6yxZkojreQDL93xx5hFrnCsai7wUdZsTh/cFIu2XQBJiEhQRdIhBbpJOKhqmUDKvjJI4DJ3fzJSKEL+p/RrnCH4ochLbTyLo5cffTE82upoZ5TNPaPOvyYiN23J81ILAGS0f6oDS2bs6WM6JAXDmBljZrlK+VIg4Z064zvBZcpGXL+bNrJF9VzW9i+e2kPqab/W6Myt23EWM5YdTJbB09ReWmR06XFqeR3+JqwZPuF2V+DG2mTfNfWP32uaM9q0kdox2rL2E5Gxc8VwKcNQZ5y33YcvB4M/miwtjg2+4wm5JtIrvda9nT2W/vqj6LRrMlViTAYkWBPeMoMM7qokdrw+nVc63xXLFJOMPcurjl95lFTWxH0BofZKkECVR4Dn83Nm5lmGxbbIzXL4gpc4h4rRYWY7JOn09A2TGnFm8umMsuyBte2E5xPRldLO3UxUCmAgupy5kewl8urklP0Fnf+wqDjZE32iSoLCS8D3uxIAsCtrKsFXlrMpZQdsq0398th+zCNJhYdIh0HOtaQLq/ZcFYefSgO8x2NXvDGuZz0YFMiLSSuOiWITSy6IFlS4CJSSNJ5//3GYXF/hcFLWJ02/+f+l7znmhy54iXoO931jetaDc8OK6creU3lo0vLLaOVoIfuBooXy/l8agqy+/stGICsA8C/7Qf5L3aFjTib/JnaWUh/+LY0L4vFrjzBt00lZrOlg/9LbSYICrN93qGguzPCnbngLWaCiAEBJPhodqE2Hb0I3by68SngnagR0oLJny4bI2HjULG8GkvuwHp7EfJTsI9GgX3CUML2SoK9WBTP4hcSASTAGHUiKwwBEbFwiQWDNCmY45e6L2hVLoH417ZEI6R03hU337JX7qGBtJpurORO6qJXfUiSbenVwRMCzCCyf3usLUqb0Xv9rjmfm8eptX6nhJAeBhZnRF/WdOnlyicPP3zoq5hVKmBRGSVNDId3hJj4zjIv47lPeGDrrrNqa/dVTGqGZvXnSov7q9Xt0GOOK0+6JmTpNxnnT1L4k+rezRY0KxWTD13PKcRx2ewLdvDlxbHk71LRVv2FXbVvJXl31DETLumXh8zRSHHxKJrL2kKiV0d0d5ZRf1p6E15NwgaOqZmVU21NlxObnqmRVqd0TgzYrNp/CmAEtYFzUINVb5/O4dMfFZJJTPFiBuRoVShsuri1r/4rpvTGga4NkWR3Wlc5b7SoKF19rPdvXxbJpvVKVr9O2f+rI61hWM2v5QcxZlShLmpqRtT8oNHUiSuU8OkaTXNpgWG8njYgYBh6oEDBmxrZ0OeDKtdTJt2kzxnx+qTYyad4uUO4tvUaWd3UIIj5LJAlTtMI1tUunds3svsKVsHzTyUytv9c0ZzT1La3vVRFYmtpZM6uvlIClzHSSIJalYOkhmlQnKejtF4oRv2zRGr2hrr+a5hHny4ETNzBl/u5kAZrMGGO+7y96+AnjvqrMbMp+EmnQu5WdZHe53iimSvjHz+ggV7UxkeyvqtUsXwIvE96A5VvqrEhBXeFwYcBWnQOtnMP3Pt/vJOVTZywHYPaZqAWlLMHUSF9QBApZoaJWwD3KqAWHcONBciQJIes8PyXfDQMaDChwjxT/+j1KFS+IuZs/KymwPxwnBkg6NKqY1D0FscYAQv92NTF28REhF0wvNF7TXP+3fM8yACIo0oMaZd/jEt7j11VXYVfeCO0bWSLbV6Cp/i1jkNWPf8cIZAUA/h2/w3+qF1xUD17yxPwdbihR1AC/9f0BpYpphjZnZJB4zcnrjuLEdW+ByS1yaS2ZS0oF8j3K2lc6X3Ton4bHwNhQT8gCi2lwPjT1idC39QevwamWVZLMy7uPf2GTewBuPXuBMoa6GFavNHJlT732Vl7+8W9E9osbeJJSMcs+ef4uvH37Qf5macCvi/eieYPKopGrbEKOnr0jhDY8hvrHhE5SJkcdmRTrXQmd3LL3otTg/7JwjzAnpzTWXg7p2Rijft2C5b/1Qr1aZbFyy2lBB2ycP1C4CVT7SvhhUFi06Pfy+qw1plQXIXzcILLk4KTbPTSoUx6zx3dOgvcrGcClG04I7wCdLDL50sgfwKxSfMJbbJg/ME1EgqbfKD3fewfGoO3Ig/B9+kLtaZTz2zW3BerbmSZ9v++MLzqOdZW/SfLIDcDX2rqpTUQdQJMRDjp64eEkwj469msmd5BNB7M6zECRxKmKjQkmLjsqfAipIQC48R0+/6Bs+hRjPenkPg3lt2ZWlTrozMCN6NsUb96+Q+5cObFh13nJABOuyfILsn7zc3WwXAYB5m0+L+UKqja1f2OpXU3LLt7wRr0O0zQNCQiBXzunH8pZmkhghZnS8bN3CCN+RkwTlFvbAACzlXyeihsZSP+IYKH6Bp/htIz31axBJfy8YI/Wt8HjGZhhYCyl9B6frQvXHgrx3KUb3lq3mfJAvqtIzDWyb9NUgyOq5zAYw+su2XBC3mcZMRLIzRjTMSnwxHfJ6j9OC2O/tkR6hNXzfahNqUB6+6ppzqS3PdXjtZU45Dm8RwZ/CbMXRZlP827inF3pdtoHdmso6wZ/98zkSmB7g3o0Eph3UUO9pFul43jpujfmrz2idr5oq3KgzVjzfbnh0A0cdPNKpoDCPYRDFXMMdq6NksULfpHN5XuNfCckn61iY4xfBzpJsIWM/pSsNTHSExRAszrWwl9ElCERWiERL+U9SV34jo0ryv7hyOVHmL/lvJDGpZU55rgQUcW2SA7IAAmv08axPNo1rCDB3onLjwpp67DOdWUfROebzj4Je1mzb26cuB9TyguIHGAbJDakCgHZ7BdudcPDgOeCaCBioVfLahIYVjVyEzAgwQQKv+vbprpwxqiS1imcNd2bV0UVK2Mpp1g2rg0szbTjgNHm90vvMXwOdh+5hlkrDuL3eQNTRUelt92vPZ7710f+0XgZ/07KA8f3qY5SxVNXsvra62Sd998agawAwH/r9/7H75Yvst+PXBMSPi7suXJkEyZ/x0oWmNyzscYa/6+9AZLfjFx2EN7PIsT5tzQtjNErDotaAOvuujtVRbOaNvhp+SGppZva2wlO1a2kfGDjseu44hkgzo5zPVt0qK896+rpa74ICIkGFzcl4kuJxBMPw+S6rIjtamcGh9KF8SzmNdZe9kdk/Du0qlAMTct91oVV6oib1a+MWeM74b53kEDzh/RsghLGhZKyWv27NEhi6Fc0pJ8GR2HrkiHijNFZ+nXRXqkP5fhblDTC9999DwO9vBjcoxHW7TgP/6fPsfiXnpL1un7nMQjVp9YynTfCElnT6+sfJqQ5lNvhJrLfuHVSj0kHJiAoAh0GLYbSVyH7m7BesnrMygcGReLEHxMFyk/yQco38XPeU/tm1aXEgCRWrLdduO6oLL4BQZESaFg3p5+w+irSWFNHtseIPj+kWqunwPU3H34AD+8I1KxQFI1qlEDtSsXTxazPece2Zm24jp9XXE5zGpK0j0EAgwKJJSR3vSPQdOg+RMS8lr+Xjm+A4PBXWLff8wsUgab5fXhJGzS1L5XmYewnpZ4o62RqpCdZI1XY6Np97li972oSDFRdVkb1As/CX2DA9D0Ij04kf+Pxy8a2TcrQsO6Smf661a1krhBRwnrMo+fuok41S5QrY4KSpoVx4doj2FW0SJW4KzQyTgiyVLWtVaWmUrtpBpE6DVki80eTcc5zLn/48FHqRzNqdEgO/T4mzQ2itgEA9oXPEp/JmBfxSfXdafWRx29cOAimxQqhq8uydMH02a4yHny2ac9CIjMN5q70m1Dzrq3rSO0t1QbyfeJ1oGPCd8N9n2dSj0u0kTZwc21/M+XecubMjicB4Znadso+8N3HAIY2ps2c0aadtI7RVrpPaYO10abFC+NV/OsMPRdsh7rr2o43fyNtAzLsK6X/Chnkx4ePH2UNUyV3SzkeXDcUXXd1Y3XzaYzIFUcnvIOxng5cHC1QSIPsKt+tRPVNWHY0iXiPSiqp1axn9Hf8L5xPosQl2y9JWcNt72DcehAkJQjaKNOkNj7c+xA15e7xWMhZ+Z5Mj3G/MWnuTimPsShhpFYdKT3tZfTYwNA4nL3+FA/8omBcRBejulfNaJNZ52eNALICAFmT4P/rCBAiP2j+Hhjq62Jwm9oIiojFb5tOwbx4ISx0aSXScd/KGAR49/Gj1PY/evocg+fvRfybdxjQqhZ6OFXFjC2nceTqQ5HrG9+tIU7d9Ma0jafw9v0HCUyQuZWR4REdHOBU3TpdtVvKPQXHvsHCMz7Imys76loUxh6PILS2LY4GVkUw55S3BAFopgY6GN/YCjk/IQMUKP6CKd1E/mb3EXd0HrpMsjfMqufPryMbaNX6Vzr7XYYuhWHBAtixYpgQ4NAUVvIypYomk/Pj5rvbsOUoWkRfHG3W/DOrSAId1fMVWbPYuARsWzpU6vEZjOjXpYGoAxw544HW/RZA6StZePuNWwvCTe2rWwsBF/vt5RskwQhmw4jAIDJBIZN68+Ydugxbjj4dHUEnn7wE1Hr+Y8lQITQiqmHz3ouCbEgtAMDN2mZXLwyaflqyK6rGTP0gZ1sM6VQZRQom51tIbf7FvnqHTuNcceZaInkYifkWj60v2Yxpa9zB+jwaJf8OLm6DJrUSZRcDQl6i5bD9IttDWzi6HoZ1qSxIADL/s8b/2KWAVCUElf4wsLBtVjMYGqTd35fxb6Wekln9Cb0aYPKK48L6r5BTHXS7j3X7r4lcH2sySf5nX6lUqvNZleGZfVGFjvJvOnKXbnrj6i1fIZqiI1TYQBdNHGxx+aaPZP5LmBiK080sN9ErihOYcqwVMinl85TXUvfbaCuz9y3eK7xHws0LGeim2rzyrGb29clyzYBbh+Y1pGkqdIyctiWzL5PVnoYRoIJJrw4OGDxpg1Zjpc2cUW3IPzRa1kivgDBYmxXB3MEtNCrXKCSv6XGuNXWegQtt1AA0taN8b2drgcrlS2D1H8nh8Nqer+m4tEgO3f2jseV6IIjGU6yqmT4G17XQ1Kx8r9Ssk8OEAVGS4TGjnmXpGwGugZNXHpPxJJ8MSwa4HmVkLLlHI5nx48BwRETFYUC3hunmTOJeigFiS/Oist/o0Lxm+m4sk4+mwtDavfeET2j60DowN/6MhMnkS2U19x8agawAwH/ox/633Srr1UYsPSCOj06uHKIj38jOEv1a1BBnW1t78+4jVu66C+Mi+dCxSSJEXJOFx8Rh2OIDqGppgpEdHeD+IBBjVhyGhXFhrBjVTvoydNE+gfsNbF1bSAgPX/HCjM2nYWVmiJU/OX8VWuGIVxgO3AlGfUtDWBjmw8argWhZoZjUczEb0di6CB5HxCPh/UeMbWwFvTyJ46BkdBQtbxKfMUNvb2cNczND1K9VFo26zoRSR6xo5no+eooHvsEgJFap81dIokj8Rek9hUmZZF905Hu2dwB1dukckviKjp1qAEA5n5nURT/3EB1eHqcwZqv2tY6dlXx3+aa3EE5Rc3nYzxuxelY/LNlwXNAGfywdKlD+joOXgDrRqnZi63iB4Q6fullKGAgnJhHigPHr5DD2nRlQsl+ntJSOt7o5YVQwL6a71EFnJ2vkypktzWmTmiPPk0Ij49Fp3BFcvZvY/0l9a+DXwYkSSWT1bznsAG54JUovjf3RDjOHfZaz5GfcCN1++BxHLvrh2OUA3H8cmdQXBhRaOJhj3ihHmBXVLJ9GySjC/Mk8PXdECyGroiQT2aEJVyX5pHWpIkIKyJIETaZKEMVj06pB5e/IecPnhnrLdBisLYrByycIpUsWRVz8awkYsAyEig8pjZBVylQRckvj5nrVhPbCiJ2accNHuDrnWWYZS2gYzNBklIjjs0J0UGrGjaRTt5npynRquq6q86/Ub5PRmkgcBgS/tTGjxsAotbL/q6ZA01lKERnzSmtlAW3mjDKm9/3DRMKWKDnFWtctj8k9GqcZgCayou/YtRkub1GuybKv/p3rY9Ck3zMlCMCyFcrK8l3RZeiyL977mTGnGCgnWk61Jp/txr/7iHmnfRD04jVM9HVk7Q2MToCxXh6Ma2wlwXlNRmj/b+tOgVr3NIU4TzVrzUAnYfiVrYxFFi/LvhwBJVhNBQSSClayKo6RXR0yRCxL/h8mHIhoJApt3KCWyUpHNP0OXE+mLdkv57yKfyPvbZZF7lk9MhnSizwZvUavFpJhlk9+rcqQpnZYbrjpkBfIJ/Qq4b0Q/43sXlVjIkDTfWZ9nzUCWQGArDnwj44ASfemrD8uzvSsAc2x8sAVNK1pDed6n0liUutgeHQCHjyJwsXbwTDQyy3QbptSX8clsO6wO1Yfuioyds1r2mCtqzsY3W9fzxbjuzaEp1+olBDQsf6tX1M0rFom3ePGjPTsU4/wNPo1etUqgRevP+Dg3RB0q24GN98IhL18i/51SmHfnWDkyp4NE50+owwodfbHgUsCuadkTReX5YICIJv09uUuuPfgKX78adUn1moLjJr2B9yuPcT2ZS5S+0qI9ro5/aUee8SvW/DANwgF9XUle6lolx8564FWfeZj2W+9MLh7I4ECj/x1swQACNmvUSkxO/LQNxhNe85Bu6Z0yJuh56iVuO3pL8dUr2gufbt62weuG8eimKE+GnedKY7c8a3jUVBPV1j637z9gK7Dlkl725a6SAnCmm1nMWTyBrkOg0J3HwSidAkjRMfGY+iPTTC6f3P4+Ieibb+F6NXREQ41rNH7p9WoVK6kWg12zov6/T5rppf8VDNHRz6lMbu+clJDlDZNnbWcGfzmQ/clsformXylraXbPTBq/nn5c2inSpj/k6NsZEIi4tFy+AHc84mQ79QFAFL2h04yEQdkRdbJnT1V5n9+zzrN24+ChDF6zvDmUg5BBEBETDzWTnYWtmlFjorXIRHUktGt1bJIq5vUipa18p0iX6UNiRGd6D1Hr+HR41CQnM39ti8MC+UXKUt1Ekuv335Ikp5SrqeNGgCDXOoCSOl+SAGRq2MfGRDTZJok53i+grjh85gZRud7wZTuIm2ZcgzJ2dFr1KpvCnevXbUMFk3tIWVA2hLqZcZ9s43GDhXAwqn0yhFm1vWVdkgQOHdiF5FD5buNDjflUrUJvmgzZ3gdrj90/j18P3Nv8PPihQpgw8TOKFQgbQZwEvj1GLEiw4EnpczEztYco6ZtlYBvRozzZ93cAYJIo7P1LZArdN62Lx/2hZoM+33yYbgE23Nk+w7965gj7OUb7L0TjKIFcksAIH9u7ZIPqgoBnAOzXZqLhB+Na/2eM3excOsFLB3bJlkAk/fM5/SxfzjiX79F1Qqlkrht1I0rS5wYTCWvQrUK5mjesLLG4ec+hRlw7hXSI2X3OChKVFm8AyMwy6WZBC+UoAbf5dtP3BEyZKofEVFmUEBH1jh+t//cfaze6453Hz7ip24OaNfAFhEvErlorEoWwZgejth4+Ca2HLmJHs2rCRKMKgnqbGLvhmhax1r4E3acvCMlbDOG/IDaFROVShTOAq4Xqye1l+CBYnxvj525DRVtSqBl4ypqkwNpDaCSPOHeKjr2FUb1ay7PONfNlGPJgDdLjFIGmTT+QCkOSKsdlg6u3HUHxYvool5VE2xxfYCC+nkwvEuV9F4m6/isEUg2AlkBgKwJ8Y+OwN7z97DiwGXkzZ1TmFEpnze9f1PUTkWSSuksa6J2HH8kL+bn0QkSEaWu+tdaQFgMxq48DMItWZtP+DRt9Whn6OvqYMjCvVKuoJQHpFP2XNriRmPuaR/599hGljjqFQbPkJfoVNUEO28FSba/XSVjrLviLwiBthUTFQiUiPSOQ1ckAMDNpvPARSDbs8J0vGj9Mew9dg07lg/DjTtPMHjyBnGyurSuLbWS/cevw4CuDQV6ve3AJdSqYgl3D1+RAWRtPaPQLCm4cstHAgCs82fd/p9//Y2jZz0ky8lIOn+jSXN3Ye22s6hfuyzMjAsLEoF1vrx22PNYdByyRDLzRzaNFe1dliGwRvno5nFJtXiM0tfr9BvCnr/AsS3jZaPCmv8bd58IIuDKTR90H7EClIGaN6krCunrgnrgbfotkI0DOQ3ev/+I5ZtPIjg0JhlCQZkDqrX3hM2zfr5qWSMwcLT1yEMs+eO2/FsxogFSsvirzqeUmfxGNUtg28xmSbX+qgEHVcm+lBwAKQMHXztneR4zUL+uPYkc2bLJxoukea0cywtZFDkA2tYvLyRTU1adQI/mVVGxTHGRuNTGeVf6lZEAADeunFuNHWxlw0/CQGbPCKtMzVSDFTyGigVkjk7LuDlWOCMyMp507BZO7QHX07cEVZCWaSvlxvk6bck+MIiXUWP/VszonaqqRXqZ7tPbn9ZNqglqiE4hg1R8JzFol5lQc3V9IuJhkktr9OvcALfu+2coyMHss16BvF8dRKAiCqUUjQonJ6SbMHunILUyY86wjR1nPLBwp5uscVN+bII7j4Nx8OJ96OvmwerRHWBhnHZdM+ugx83ajlVbT6f3Z046niiHGWM7STaVzs8tT3/hd/largYiCVi2olqTnRn9THmDqSkHvP/4F+ae9oZ/1OeM//EH4Tj2IAxliuhK2Z22RqeXBHcn3RPXdDqIfMeSZd/9XiD2nLmHSpbFpZ49/yfeCx7HsfPxC8WTwHBYliomWvRERKkzrvXbDlxGvy71sWXvJSH71EZa0839oZCydmpVS8rqaJRhtKtkLmuxOqPTT6QY0Vc6uXNIEN6+YinMHtZMCCIpIbv9uIe8u0mc/NffwOqJ7VGhdDHhnNlw6LoQLHMd0suXG2smO+Oeb6iMEYMFRFXyfFr7hrYoVdwAW4/eFs4lEgkW0ksMaBUtlB+jujtg/f5rMrYksCVSgHK2ClEtuZXGLzuC7s2qCjGhsh9LWW7Fe189uy8OnrwFklSy3IR7id9Gd8DWfZewfuc5KUtj+aJpsYLguFERhuSnlEytVaWMjONff/8Flx+dhHBy3faz+Kl/czStVxFjZm7Dwik9ZI9GQtmL1x/J/HZuVh3LN52S88h7wlLKtXP6w9baFOu2n0t2Xe5jfpq+VdopaVIY3MuxbG7ysLZJhLnce1AFgMR/fO8y8K9KpKjtnM06LmsEVEcgKwCQNR/+0RG44xuMaZtOYdaAZiikl08gyazRZwT9w59/Imd29RBlvhDpxEVEJ6BVPQtsdn2AytZF0K9thQzdD7MufLH+vP44znk8Fk4CLoSEu5oV0cfK0e011l+m1oFbT19g/VV/FCuQRwiHFp71Ffb/qmYG2OsRDOui+ZE7+/fwi4zHqIaWAklUjFkXZtvodFBXmXWnzIIpbNJ0LsimX8rUUByuejXL4kdnB3QauvSL7nBzVLqkEXr9tAo5cmRH2TLGUiZgWrygBBfwNwTSTLZ0SoaNmrYFrCllZp7fP4+Kg2HB/KDMG7M5LENgSQKvHRkdJ2z+ZFZX+mpTujjuPXyKnSuGSV04WeUpbUbir5DnMbIgk+WfJG4sKXDp1UQ2Scxe8bokfqKRFZ3XXfBzD2l/37FEXWk6JST6UZAMyg3HvHwr7PvnbybKGNWtYozN05smBYoS3nwAs/Yz1l1Lqr8n3H76UHsM71r5iwWWMP1hc85h/f7PDOVT+tfEpH415FjVAEDfthWwdFx95MieTWr8R8w9l/Q7nFrtnEwl4GsnrAKfpHpFn9bVMW7JEZHOWzauLQIIpf9td5I+NaX0Vk1oJ2iA9JqmAADlosjkbFmicLKNLq9DgkAa54a2lvJ63CxO6tNQ4+ncqJFUMj169aqNch4x2MS+cm62H7gozWumR2aMJJ4ZhTp3alkLsyd0FoRCWsYN4i7Xqxg2dfNXyfepa5sbafKLDOreKKlkiMdx40vG/pG/bsl08kClHwwC/jKyvWyklWumR85P9X54H/MmdZMgwvodn59JjZPrE0Ejob7OzWp8oZzA8zNzzlBmdsC83WBg2qZEESk523nGQ1Bq2gYA2CeuFQzkpkfOT3UsUjrSDGbRQWFgIb3GucNAMoM5KS2j/VTa4+87ZmALcd6U0jbVa/k+f4Vlbk+kxK6BpSG6VDMTVN6TiHg0K180Keiu7b3ReR0+96BwrKQ0RRbPwiS5w33jnh+8vINE1rZFw8ryvnE944EK1qZ49DgEEdFxUu7G9d2+mhUS3rwThAD3AP0615f6dpbKMSDDcr3gsGgh3iUij7KdVcuXQsjzFxKsYXlDXp3cMmeJ6NPNlxt3vALQt3P9pOeJ/WZG3WXOfjx+FiXqMOw7/25Tv7wEX5VAc2mTwhIQWLnnitTt08nn+4ZlWyScZbCDxzJzv2aSMw6cv48D5+6je/Mq2HvGUzL1LPPiNbo1rYL7T8IwaOZe/FDbOtk7XpFPbFLLEpP7NsLsjefg4R0sUrVc7xR5wp4tqiULADAoQ7g+yf8415jwIPnspj0XZN5xPS6Qn6iFbLJOjO7fTAK9RDQxC99/3DqMHdQCv+9yE+UScgxNnLMT7ZvaIT7hHVzP3Jbf4NzVB6hRubTwEK2e2UckKG1tzKQ8hsmLlTN6i4JL2dLGQrz8LCQK25a54OZdP1FLGtqzcdJ1H1OKesc5QWPytydH0vA+P6BHO/t0oTe0nbNZx2WNgDICWQGArLnwj44AHf3tp29jves10EkxLlxAAgAX7/mJ87J8ZDuULWmkto881+tJJLYf90b+vDnRqIYZ/IJjUaticbxV9g71AAAgAElEQVR+8wHPo1+L0/c1RnLArSdvyeJ2zP2RQNkm9WyE1vZpS5Klda0ThB7eDkIlE33UNi8kmf6GVoZ48/5PnPWJQOF8uaQ+sZudGWqmKGXgBomyd1xAxg5qCSuLYhg/aweobU62Yy54gyaul6w4pdjonISEv8CIXzcnyYgxA8tNGBd/LoQbdrth8fpjUr/KDcJEl9bYeegqFqw9gpaNq+LXUe0ly8UaZi5w5654CeR16oi2uHHXTxZVLrJly5igz5jVIlU4YUhr2FezxMjftib1taKNGXqPXi1QaG5ygsNiRJ6LMGY69bNXHJJh432RTEuppaNDN2P5ARw8cVMW7zZOdhIcoAP0+67zgkQgD8GcCZ1RuVwiNDCl7T3ti+6TjiaRAFYrZ4TfpzrBxvyzE+Xx6DlGzXdLIvFjG6N7VsPUgbW+UAo4eTUQrUccSEYqOKC9LX4eUAs+gTFJJQcKzP+hXzTajz6UJBtoa2koSITihl9ugrWdp9yEM0DjFxyNAdN3o1610rJJY03qkUsPhZCKzvjgmftgXEQP2bN/j2Gd7GFbpliql6BSALMKbNumlFGy+uI9p+9h5obPRF2qJQA8fvrvZ3Dw/H0JgrR2LIduzaqC2tJfg5JhB782AMBzvwYCr5pd5qaPxo0cS1vOXvZSO2Z0NLYsHiLZI20sI5l5PrdThrcVp0DbOlNej1BYJXinTR9TO4ZZRzrgDMSlBieOjIkTxY5VW05nGhqAARlyfjALl1I6kkgSlgyRqVtb9AF/56W/9kTjurZSLqUNXF8ZE9XgUGrjlJlzhusfOWm4Bv74gx1c2ttDKVMzMsiPjRM7wzCF5Fpq/eJ7lLKsVE7R1pTM/4CuDb4IdjBjT3m0WZ/e25raZLafGVcqvKQ1f8noz0zp1yIW+JzQYXNyrKhWapT9VDh4+K7qVbMEDHRySkAge7bv8FODMjDW144QVvWemTEntJ3yfQxuU+6uXYMK4uCqY7JXJCmJ5mloX14c/ZMXPCWzzkx7Ad08+NHZUdRS+FwtWHtUFHOePH0ufD90Xvk8cG1mSRx5dVgWU9SwgASySfobEfVSAvuck1TuYWCeDi7XaJ08uUAeCravGHleXObuR72qFpg5tCkOuT2Qdz6h+M3r2mDsYlfQKWdwmQGN/tN3y6lrJ3eQ8rMxi13Fqa9VoQTGLT0i687P/Rvj19Unce9xKArr5UWTWlYClV/4h5uURZB4luVrg2btFWlA1SAvSwNW7r6CJWPaCFpt0opjcKplKc4+JQ6nr09EtXAdnDOsOepW/qyMQ9UVZvAVfqMZyw5ImcniX3rg9Zv3wg/A8keSFJcyLQJ+T+d73hpXUWUa1b+5BJKJoKxUroQQI5M/afO+izJmk13aSlCGARmiN1guSe6V5dN6idyxUnbD36GqbSkM7+WEJRtPyDMwZvofcOnlJNfndYnAXL7pBF7EJUiAddzM7ShqqI8zl+4LcoH8AlmWNQLfagSyAgDfamSz2k3XCARHxGLhLjep9eImk3WPJOOjOoAmi375Bmv23kNgSBysShqgQ2NLXLkbIsgARoszYtyA/XHqFu77heGX3k7JiP9Yt3/IMxRxbz/Axig/hjqWxlnv5zh4LwROZY3QxtYYS877IjD6NUY3LIPT3s9x6UmUOPeEInqHvxKI/duPX+rC6+bOjs5VTaVWsUCeHJjQxAoXHkfK320qFkdVU30sOf9YnLYxjaxw5H6otG1moIPRDS1FPcA34hW23XiGkNg3qG1eEE42RWGUP3eSY7b95jOc9XkuagQ9ayRm2b+VqcpSTRzaGvy/aoaGwZydt54h5vV7DHFIzsTM73Z7BEEnRza0qJC6E6uu76wRdJl9FpQBVIwKAPNGOaBbM5ukLD/hdVOWX5ZsvWK9W5cXxv58Op/h6tTh7T31BA6dTy4hx/KBMiX0BQVAWzW5EepWNka/aaeSiAH5OckBpwyo+VXwvajYBExeeRw3HzxD1x8qS9Zk8Kx9Uo9JQj/CLZm1yZM7BwrkS4R9EqLJwJomowQfN11E3AxsXwv6+T+jT1KSAFa2NhYOAUJeX8S9kc0g9Z5VrbRJIUElkHQwLbi/un5lJADA9lgq8vOC3UmBr9TunU5Oj/Z1JVuoZJdVj00rmDCkZ2PZFKrLMqZ2PQYTD5y4IcE0ZuM0mchrdmmAvp3robCB5t9QXXusZz169o6UynBTnB6j4z+kR2PhbtAm8MCgA5E7f+y/jA27zn8VTJz3TDg0uUpsShun6sjxPng9VchuWvemGsRgQLPf2LVaEc8xaEBUSOdWtbQag8yYM3zfTV53FCeue8t7YqFLa9QqVxLjV7vizC1fVC5jjCUj2gpxrrZG55oBGgZN0pLOY3vaBHxYcsNM9NSFe1Ntj89Xu6bVJXil7vlS13c+I5SL/W3pfq3nK+fMsN5O6N2xnkiQpmULzvriQehLcH39qYElXO+HwuPZC9SzNJTA+3/VSFa4YKubOPxEXNHB3n/OUyD3pU0Lo/OELciTKye2/NZFkiEDpu9FxTLFMNOlGeZtPoeDbl5SNkC1Ha5Hvw50kjLKrpP+QFB4rAQEuBZtOHQD524+FnRAKeOCmLXhLE5f8xGuASILlLWCAYfT130lgEL1ppYO5TCqmwN8n0ViyKx9aG5vI3wA45cdRcliBtJPZc0iapDcRatm9pWSxcETf5f3CEn8mDyg7DBRMdyDMEhKjoXubepg7KztwhfgTJ6kqZsFCRD36g1mrzqMxVN7YNrifeKcr5ndV4IxLlM2SvKF6IxfF+3D+CGtJDGzdMMJDOjWQBI0PdrVFelbogF6d3AQ/qU5E7sgKCRartvL2QET5u5EdVtzvH77XpAC3drYY9cRdzRvUBlcZ7IsawS+1QhkBQC+1chmtZvuEdhz/i5O3/SRhYbswItcWiPqZQJ+3XgCPZ3sULuC+iwvL0RHnUEAMqgbG+ZDM3tz+D6NAaHYerqJWb3MNDrzu24F4W/8LTA7/q97dTOc84lA8IvX6GpnhjKG+aTmP/v334mTftgzBFf9oyX7fyfoBSyL6CLoxRvEvn4vgYDcORIj+6yvY0BBTyenEBZVNtHHUEcLcPPiEx4nbX/48y/hDShZMC/KFsuPI/fDJBhAB5/qAZGv3mHFhScSnCCnAfuZL1d2jGFpgb4OwuPeSgnCq7cfhAipkol2sjK8xmE3L6zccxVUcWDUv5VDOa2yvdw0zlt9RKB3quSD/F0IzWR2pmzR/Ghikxzxwe8YaKliqi/cCOm1sKgEcdpPuwcmO5UBIjLrs65OmUPr9nkKkZ8iG9i9uQ2WjW+YLAiQMquvbX/I4H9keTtYl0w/DF/JtLvdeiIs/CSgmu3SDMt2XkZ4dBwWjW4tG6EBM/YgJOKlPD+su+zYuJLG34YQfsrvMVhW3640ShVPDjFXYJo8jsYyA0IxWbOpKA4Q1qnO6MAwCMB+EIGgjerAnE3nsPPk50CMtiUAqtdnhvj6XT/J8rq5P0jSNqezYFfJAq0aVZFSFZaUpGZ0MAnd54aOEGo6TkTADOrWUJwkbZxidW0zC0dpzQMnbwpfh1JPzQymlUVxqe93qGkDImcySi6lXJ+OFbNTRDRQkYOlGSTZVLLndHSJzmHZTpO6FVCtormoNKSHQCzl+Ps9ixA4rIdXgJQLpdSG529hUdJIkAW815pVysDYyEAtvD6tZyy135rjSe4JoptITkqpUXJSkCBMmxp2/sZzJ3YVLXBtLTPmDBn/+83dhcCwGBTR18WGiZ1kfekzeyfCouOSEAHa9kn1OEKMKdN66pJnsrnH8i4+D4Sk8/dgJlobexYaJbXULH8gmovzqGaV0mhar5I8I/w9v2YOcb4yu83yEkK4vZ+EJAXNOG9syhijRqXSQgqp7XPCtZBSuyTbZXkd1xKuoQXz5cKYRpZJijva3Pf/2jFLd1ySNYAcMnblzGQdeZXwDqsmtoPXk3DM2nhW3vsbf+mEY5cfYd6W84IWYLD5+JXEwCK/nz+ypawfz6PjsOCPC+Ls87dsXa+8EANOWHYUQc9jBTlw5rovVuy+DD1dHXF+V07g2lgED/zCMXDmXkFTVLE2FjJClofe8w3BkNn7ZZ/DrD/LMskTEBmbIAEFci/QGPScv+YIlm48IXOxsX0F4SL6bbSzvLP5viDsn0mJ0QOaC3qS57DEavqS/ahV1RJODrbC22Jf3Qp//wUhNSaHwOlL9+Ud2sTRVuY40ZJ8b9WqWgZzVhxCfl0dLP6lJ1j2SOUiOvBEXBBFULyoPqwtjLH94OVk1+3auo6gARgoINcDUQLkKFkwubuUamZZ1gh8qxHICgB8q5HNajfdI8DsxpR1iSRKP/d2kpr78atcER7zCvWrlMagNrXls7SMGd8NB71w2O0JylkUFo33ipaFQZZ3bZwPbTpNmL6ykWhWrqgEAEjo18a2OE4+CsfHP//GqAZl4BcVn+Skk9GftYaU+KOjz1p/1vkb5suF2ae8ERr7RpQBqpf47Hwp2YrWtsVRzUxfgglK226PIyTjX6G4Hp7GJODV24+yMJYomBcuDhZYfP6xyByVK1YAdcwLYdO1QOjr5EhiOd5/NxhH74cJUkDbAAAzU7tO3ZHFn4s6TRuddmVM0woAnPF+jvuhL2GmrwOfiFeIff0BeXJmEy4IBjVohrq58Cg8DjZFC6BtxeJJP1V49CuBvxOi2KyONUb3qPcF9JJMugOnn5Z5oWopZQB5PdcLT9Dnl5N4EfdWDlWHBDh34xl6TDqWjEQwrblDbgGiAnq20C5YkrItJdNuVdIQIzrXxbytbujbugYOX/DC1qO3JMPS0K40rnoGYtnYtnL/6uCnSrsM3qzacxWlTQvJ/+/6hEp9JgmYUpYKPAt/gQHT94DjTGO7qya2R3mLoqkiANSNBbM7NcuboZVjOVS1MVHbPwY6fll7EkcufmbMH9yhNvq1SdS6z7KsEfiaEeAGnxnweatdtSoZIHyYG/6vDfJ8TR+Vc255B2HYkv2S+VSy/VTLoQQts+qrfmovajVZlr4RYGB+3hkfWSuL6+WR/77/8y9R3qn4H9dVp6NOGD8DjkxA0FhOwKAw/8uyhufRr4Tk79Xrt0nrPwO8XX6ogtsPg/DAP1xQYUQCUIGG35UsbiC8AvNGtJCMPTP7l+8GyLufaxCD1JEvEoRAkOsD16CImFcwNy4oxH9sxyB/YlkGA2PcwzHpQJ4BBgpoDBqoIgDSNyuyjs4agf/uCGQFAP67v/2/7s7pVF64+wSzt50F4c60iqWL4+deTYQnwD8kWivoI9uJfPEGs36/BgtTfeTKkU24Acb3rp4paABvEgmdfyx1g8yoP3r+SkiEKproYfO1QMkkEIbPfz8Ii4O9RSH0qlkSs04mBgCYkWfggFB+JSsRHf8+WQBA+TyKn9csgZdvPgj8v0j+XOLEr7zoJ1lzOsW0yqb6OPEgHOaF8sFYPw8uPo4UPWOqDXiFxQn3QOlPLMfBsW+w8IwP4j4FDSh/NLJ+GRTKlzZSglneQbP2CWHQjy2q4cRVbyH04eJbyzb1EoKUzLyETrO2V1U7ncgJljgwmEKof9US+rgb9FLKI5hVI0IC+E7Im7hZ61jFRO47JQkTERTcbNSvVvqL+U2Y/6h557Hp8Jd13eUsCmH28LpoXDOxzvn0tUB0nXA0KQigSvanNEwkwOCZZ5JxB6T2UKk7X9MDSFh+aORLlDM3QsLbD+g7bZfILinwe57P+suBM/dJVoPWvVkVqZNMS5eex9HRJks1N2yRMfESQLj1MAgju9b9ArLPTMzw+Qfh8eizHBmhos6NbJPkruZtPp9EOKjpvvg9f6cypoWlvpS1oLw+nwt1MoDTBjmhRd2y2jSbdUzWCHwxAqyjHj19G/7Yf0mr0WHWjWor/1T9Lcn+5u1IlBOlJO6QtnUweP5ePH3+IkMqNFrd/P/wQQoJL8vv5B303Xf4oayRrCnXA2IEVcdge9NyReX74w/CcPBeKHLn+D4JOXctIBpbrj8VCUGu/YV1c2O522M8DI+DVZH8giS4FxwLltdFJbwTJJ+LY2l53+2+HYQrflFfXIfXYlKB8r/s4+v3HwWdUN+yCArr5hIEIY3lCkT65cmRDaM/IRZ23Q7CjcAYWTd7VDdDjZKJCQTuF7ZcD8TDsDi8+/iXkA1XMzMQ9CD/ndKI7qJyDOvrFYm/za43ceqaj0j2cQ2auuaknGZdwlCc+IJ6efHbICfUKF9C1uHF2y7g7I3HcgzLxIZ0qI1HARHYdvw2lo9rK7wwLCuYt8VNSikHO9dCS8dyIglMhQFeW+Z8bWuM6FpXAs6UJLzjEyKBCftKJTGkQx0YGxbAhsM3sHafO4oWzi/lBlRbyLKsEcgagfSNQFYAIH3jlXX0NxqBx8GRmLbxJHLnzIEKFsWw++wdqf9n3f3dJyFYsuciGlezxPhuDTVCmpUu0pnYdMhL5FOCw1/hxat3cKxmkmGlgOuB0dh4NRB6nzLq+jo55ZKX/aKwyT0QhfLlRI/qJbDy4hMh+HOuYoIm1kaYcMgTEa/eobRhPoxqYCkLMTcU2248xetPxzl9gr/zuF+OPhBG/mH1S8vmITA6IUmqaOKh+3ge91ai7MyG0z2mk5+Yl080BgMm/WCNtZf95Tq1ShVE9+olMMXVS8oO+O8TD8MEEulYprD0OTVjZnzJjovgpqCBXWlMH/yDLORc0DXptBNiN3P5QWm6eYNKUheXsnaaAYAnkfHoUMVEaygmnVj2iVJCdCTj4t/iooc/0soYv3v/J5bu8MDPKy4nI/JT7ptlAQwEWJjoi3oAVQSIBGAGf2LfGpjQp3qy+n22d+DcY0xZcRkBIS+/GD4iDGa42KNrM2ut6/4VDWnFqXaobI4p/RrhlzUnJcM/pW8jkfpjfSM3TqfcfTG8i71AMFkewI2tNsbrXPd6im3HbkMnT06YFNFD/7Y1v0DK8LjZG89i9+m7Sc1S75q8AwqqhpmavWfuYffpe3gZ/0abyyc7htmf8hZGqGptgr1nPUWKikZOEEJDuaHMiFHdgxwjTewsUeOTqkRac/3ARU/ky5MLje0svzjsimcA/MOi0b1J1Yx0Kc1zA6ISBEHEgCHfCSULpa35nhkdIREkAz1VrIoLgZem8gM6Mwfuhch7pWWF4uKoZISvIzPuIWUbrLMd8cuWdBHgOdawEZlRbeTWvkWfp6w/JsSztD7Nq4tzdeTqQ1iZFRFeHCrTZNnnERD+mBOPBB3Hkq3UjCgzQv6JlOM7krw4z1+9k0C6YooUYMInlB+D5QXz5pQSPgbbFVQe/81APB3szdcD5dpUFShVKJ843nS6aUSvDatXGluvP4V3eFzS+lyheAGMqF9GjuEzvuriE8S++fBF11maxwBCVPw7QQDyvyxfIGphzWV/4fdRjM9h39ql5JhF53xlXU9p1kb5MbxeaUH+pdc4zhc9/ISHJtv332PF+Lay3vyTxsD3g8fBwravbdnKP9nf1K5NgmQGiaiWxJIB8gpkWdYIfOsRyAoAfOsRzmpf4wjcexKKqb8fl0zHHd8QHLrshbYOFeDlHyb/50a0eW0buLS1F41ZstpSKSA9Nn/zTXH4VJUCiAxY/AednxwY18tOnDxtTEEAMCvdo4YZapUqBG4Ulp5/LItv3pzZhbgv9OUb5Mj2PXrWMMPzuHdSJsDNB+vcGQC4HxqL368GyKaZGQAlMMBMBCH8AVHxyPbdd7L594tMkHMZ4a9jUQiLzvpKVtwgb06MbWQlsL3lF55IKQGv//LtB7kOZY64GWC/mN3wef5KYPRECdhbFBZCJM+Ql3LtCU2sU7398Kg4qct7GvZCMuwN7MokEQUpjL7ajF1qx3iFvsTd4Fh0qGyi9eaEDgtrFalosHayM9w9AzF38/k0AwC8Psf76CU/DPzttFoIP+cBYf9jfrSDf3BssiBAajB+ok5W7qbcX2LmjqoUJBDs6GT1hZKApnEiqoKyStXLm6KwXj6QoIkZFDqxY5eQqfg7CcLwbzrwP7aww9COdbQOjKleP/h5LO74hArKopJlMZgYqS+xUSCiSukHIaEc85SyguTiILMzgwVX7gakCxWgblyY7Vk7pYOUJqQ0KmPcf/RM6tUL6CZn7z582QvFCxdAFctEpMiJ64/gFxINpxrWMC+WtoxeUEQsNhy9rjZYwDFfvPuCtMvs7LcyZvDWXfbHh7/+ksxdQ6si3+pS0i4zgJxbdmVNQdLHGUOb4fJdfyzedhGjezgK6VZKY5Byj0cQfqxRQtBGtIzydSjX2HsnGEV0c8k76muNgcchkzbg3qOn6WqiT6d6QvrFjfj/b+Pv4LJ4P+49CZFLGxvqCQqIz9v8Ia1EEjDLko9AaGQ8XC/4waqEARyqJj7v6uyYVxg4r2hcR5k1v+oXlSxorjjRyhr/5sOfKFusgCgEhL18I044n00lUMDgPRV8cmb7XtAE530jBdWnGEvyiLC75h+d7DoKKlDVWWfY1qhAHnHwyRH08a+/k9CDniGxWH3JH28//CkkwvFvP0rJnKpxfW9RvpgkHm4/eyGM9qUNdVGqUF5c8Y+SkgeiFntWLyE8ROkxrpkXbj/BhOXH8Pbdh2Q8MOlpJzOP3Xv0OnLlyg6/p89FIYjcEKrG7+0qmcO0WPruNT195L6NCAxrI10ULfB1gTkmMigvWN7KVLg0GtQplyR9nJ6+ZB2bNQLpHYGsAEB6Ryzr+EwfgY1Hr8P16kOpeWQN2C+9m6C0cWHExr8RLeQK5sVEHnCfmyeiWQeWPRvaOJSHS7u6Wjs9KZUCiAToOekY2jeyRIUyhWFpZpBMGi6tmySEkAz8dKSZbM2dPVsSkz8zCwqhH6P/zNpzo0HHyURfR2CBRAUwAs/6Q91cOdDYxkhY/Lm4ExXA8//8+2/o5Mgu8EQu5MwsPHvx+hMUHnJdHqdsTlT7y8wcsxL8PvHaBBL8LY4jgwjcrNsWLyCEhIppQgBQ4ujnVScEfkeHjL+TIg2UGRnar5lUCnGRko1evfeqEBlpCxnnxpGEf5QKVGesf+zbtjzMTfQwbY27IAGoILBrbgvUt/tSnofttRl5ELcfPpfm1k1tgl6tyqX71hTWfZZWkGiPQQ7eEyHznSduReyrt+KwM2PQu5Wd1Mdrytam1om7PiEIi4rDpTsBUltZsIB6GSxyEAyZvQ+PAhLvjaYJ+UFn5vIdf2xyvSnszUrwID0DUrNCCSGWYl2pqpHMrP/4dXA9fRvr5vRH746Oyb5feeAyKpUxxt7z90RGykBXB6WKFRQYNdFGDaqUhldAuGiq58iWDYHhMahXyULeL8z8829LE0ORI6W2tIVxYUFwMCDj6ReKiqWLITjiJfLmzinnKG1SvcRQT1dk2zJiVBh5GvMa/lEJGFzXHEU+8WBkpM20ziV/BrW9J/ZpKFDezk6Vsf7ANViaGco8o8xkSqNTwrIdKoisueQvQcyUfB1ER71691ECQab6eREc+1qcJwYeeTwDpFQhufUsBuaFdREe9wYxCe+hkzObkJ/SkSlWII+QljJoyawmz6tZygB3g18if+7sGFw3pWrI3yKtNnjSBq3I/lLe14yxHUUmTdVIqrls3yXsOXcXRQx08fv4TihYIC8oF7ts7yXJ0NN+7tUYTdRk7yIoFXfsOk7e8BEOgl7N7DC4TZ2kSyj8N+/VKMKk7B/XmFkDm6NYoQKYvPaozOkO9StiXNcGciiDVONXH8GNh0/RrJaNoOho2txDtmzfYUrPxmhU7TPyhcSDqw5cwdnbj4V4jTXZfVvUgPMnuT1+/vP64/JdWsZ59GvvH5IFzjSNi9Ked2AMth19iEpWRXDH+zn+/PNvtGlQGrtPesOqZEE8DX2J6hWK4ZpnKGpWKIam9p9l4ZQ2FGedc47rHTl06Lgz+K04zETrEXGjSPYSUde0bFG0r2wshLwsw+Maymw/4fRKWR8D/gzGP41+LQ763aBYWbvNC+eTwAFh+1zDbz6NkfVcuc76K/5J6zBRAYPqWoha0IFPgQrlOCV4wd+eJXCeobEolDeXoOUYrOA9sVSQwQOiFBikIM8BUQok/93rEYxjDxKVR5TgQ3reJSSdHT7vADo0rgj3e4EwMdJLhgBL2Rbn4JxtZ1Ewv45wNxHZqclIDnzB/ZEQ3z3wDcbTkEgUKaQHcgd1b2cPt6sP0aO9vaiM6ObNI78D90GUFc6vmwdPg6PQrqkdPO4HyPf87fTy6+C+9zN0bFkTpy54okvr2kJUmRlGlMf8Mz5CuMzSzPGNraU/DOrw91aCouQfoWJGgfw6gpwICIoQotfLN32gmy+PkK3ys/JWJoh+EQ9zsyI4e8ULpUsYiVIAy/n4PkqP4kxm3F9WG//7I5AVAPjf/43/9XfIjcNt72DJ8pUsWjCZU8/NzY4zHnDzeIKEt+8xZ1AL0WBdfegq1ozpICQ1QxbuE6gwVQPSIj5TlAKo5V7R0hCtHC0kA8xFtUH19JEE8iW/0T1QMup0rrkYN7I2wt3gFwLpI/GelZGuHENHvHqJxPq7874RcPUMlYCBmUFeyZ6ZGujIhoOkfNw0MIP/QzkjyVQf9gyVjW+3ambY4B4gqAKeZ14or2xg2lU2RqMU2UEuTGsu+eFeSCzy584B58rGUlvITH+JgjroV6eUQAfJUZCIPNDFIHtzQS2oM1ViNkUDnjwA/X/7pAWcSob2W048EgTRISUREB1RkQlacEgcTVVGYE19oFO666Q3xiy8kCqhHxEBRBmwpIRmY14QBxa1hnkK4ijOr9EL3LB8ZyKDPRUolo6rr5F8kkz63gHPRa6PDMpEMvDehnW2l/m969RdkVB6GPAck1Ycl/IL1lBSnklVrk/Tvab8nv1lsIEyTLQp/Qj7Tp39m8EVBl0UI/yTQQpFcjCt68clvMXlOwHYd84Tnr6hWiMDerW0k3FQNQY/uKHasMtN2Gt0x0wAACAASURBVJJLmRqK/rciIcX7WrjTDe8+fkTuHNnx7PkL0c7mhpHSVNVtzHD94VOwT9w4c6NIx55zOijiBcqXKop3H/6UwAFJ196+e4/QqDgJSJYrWRQxr16LUxwSyQBALuTOmQ21K5SSNrnZq2JlIkztinEzzmf3UVgcSGVBZE7vWiVTfd543oarAfI9s4k/1iiZaqBTqR1mFooBRPJ4UI2E5J/pMf6ufKZaO5YTbgi+T/N9Km0qX7roF5wavC5hzc9fvYVzJWOc9o5Ixtfx/XffSy0zA510QGh07DnWDHLyM6lU+Rt4/eFP6TsdKAZHi+nlARFBdG5yZc8mzgzfsTm+/14CmnweeTyf3ZKF8onjo5g8z65XMWzqZo1yd6mNz8F1P6FFoyrJvmYgaMyKwzJvScC3erSzONpDFu4FESOKcW5xHeI8o/Edfva2L37bdEqCBYrRIeJzY6iXDzP6N8Py/Zdw6kbic6jJuF5N798UZ2764pxHYs01HfJBrWvLv4mgYzkdjUi6ST0ayb9Tu4fhS/YjIOyziofqPZy84Y1pG0994dyzD6M6OaJzw8r4ZcMJuF75LLOaVv9b1C4rAYnUxoXvWZY2lTQywNKRbWH0Sf7yyEU/yfLz2Q+JSEBxw3woZVwA/sEvQXUVBl8L6uURbpNm9qVQS4UkVumP4mzT6S+YLyfIu0MEH2H8DIaTnHegfSkh1t3oHiDrK8tauG7XLFkQC8/5CsJF+czWWA9zT3lLcIoOH9d5Kvs0KWuEFW5PQPQA5Qbfffgr2XV4rEu90jDQyYl5p70RnfBennWiDKjQs9ztCTyCXiTrj9J3ZvBzZcsmz8NgBwvZH7BPPJ98Pwwacs9BFCFRDiwVoClli0w6KCgHTfNM+Z7vRcrLVihTDA2rl5F/U+KV7+bUjAGtCauPoIypIextSyH6ZQJa1ikn79ZUz7l0H37PniMmNkGCrU3rVxKZz1cJbxAZHSfIA0ZPKIlarIgBfP1DEffqNcqWMREHmsoQEZEv8fGvv+R7b78QJCS8Rc6cOWBUuICcX6+mjSi5ZIYxUHPeJ0K4nxjwofpS/NsPEoBhMIe8TzSqvqz544w4+w8fh8i9MWBhY1Fc5AQjol+C70sGPhgAyJ0rO0LCX6Cgvi4MC+VHy0ZVMqTIkhn3mtXG/+YIZAUA/jd/1/+pu+JGfeD8PahZrgTuPg6R+uBeTe2Ekfb1u/eycY2OS0jaAL1MeIs8OXOkGQzYc9oHoRHxCAh9ieb25rjrE/HNJAP/r/8YqlrvikNGx9Fl7n40rWONX/o30Ug6l9ljoEjTffz4l9SIMzg0ZpErmtSyFEeWi2x67Hn0a8xY5451+z3VcgOkbEudPCCPmbj0EuZuuiGH25UrisNL26CQXurQQJJdDpt7QDLrdCrJisya/0Gz9oIkgHR4JvRuKKz5DHDQaVj4U6s057am+6YTw400AxoHzt9HZavieB4dDyIp0rKUhItpwfPTaofIABIOnrnhC7dbfiL3pM44HlQ0SEkwGRgciR4jVgjsk07ksfN3sW3pUNkYpmZrDl0VThG9nNkxdMpGlDQxxNJpPdM8h2NEGTKlJtPLJ0j+JkQ8ZclBatdloJBoIdVaXR5LSUtmrtXRNdA5evYiAVuvPxPljiEOyTPcyrXYNslAiTJSNQYBqEKiZOM1zQdujMcvPQq7cqZgRraIQT4h5CpRVF+g50M61kn386Tpml/7PREWR68+lHIxhR1caYv1wNS5nzR3p1ZM/+r6kBoB4Iwtp7H/gqecwtKPnzrVk8Cz99PPiBh+V9fWHPOGtEwarxPXvfHrhhNILbPPQMHS4W3hFxqF+Ts+q6ukNj4M/NGRau9YAYMX7BNZQL7rFrq0Ru3yJcWxnrzuKHhd2pjO9dCpYWX5d8p7GNulAUYtOwiOqao1rFoGswe2EKTLyGUHU+X0sLUojmUj2uLaw6faIQC++w5ju9aHc72K0r+0xoXBN7ZNFI+qEa0Vl/BOSrRSM87h4MhYVLQoLu9UxVSz7fyMSBSS384/7SN8G6q1/pTIZRCKwYLBDubizJP3hw40A/R8vvTz5sSsE48QGZ/4/mJgi4o67z7+meSE83MG/IbXL4M5J73lOgp/AMv61l3xF2fdzEAHU5uVTSIFJtJFtT+Lz/lKAF+xqmb66GZnlqRGxFKD8Y2tQJ4DpcxB4Q/gOar8B+lFABD9R7lZlnydv/UEGw/dwOpJzrAppb4chesLnX8Gp4jWzJ83twRNCxfIhzVjO8DEUDvJ4a99R/z/OE94cU49EgQn37NPouJl/Mn/wKRQaqTKDGby92HJAEtHsyxrBP7JEcgKAPyTo591ba1HgDW5p2/6YMqPTVAgb27JOpAc0NnRFm0cKghsd8X+yzjv8QRmRvqSbVk0rE2a9b5RsW+EEf6yRwhKFi+A9x/+lBrCtg1K/ys2vFxkDl26j4W73STzOG9wyww5floPdooDfZ5GYMD0vbIRVOr/SQq39+y9VBn3v/Za2p635/Q9zNxwRkoSpg3+AXM2ngMDP6smtPuiLl3bNjneD/2i4DzmMHyfvtB42vAuVfBTz6ooWiifOHIsEaB8oCI1WNHKEIeXtEGxwl9CDukEr9nnDj3d3Djo5oU6FUuBGy1uV1dNdBZ2/8XbLwg6hciYqJevJetPvgWrEhmTACPiYN+Ze2jfyFaCDPvPemKgcy0Y6muGRrLfVH8gF0SdSiVRzcZU6zIcdQPKrHx41CupN6cu9P0n4YmZHkACITOGNk0255nhm7fGFYdP3ca2ZS5wv+0ruu6Hfh+DKuUTMy7qjA4H4f6nz3hg6sI9sLU2w44Vw0Ct+NQsLCIW2w5cRvVKFvB/GoHsOb5Hrhw50KJRZa3l4ZjJZ0mOKjknr8cMOJ0IbtxTGjOK5BNhDTBLdZiBTGmcq3QKUtYB8zjOoTaVjNH8E5s5ORlIIMk+MKBy/MojQT/0aWWHsUuPYGRXB8z8/QzaN7QVFu8nQVF4Efc66ZIk2AwIicFg59qSCXa9+BDjetbDxOXH0MmpEk5c8RY0xKoJzvB8HCI8HCwrUYfe0PhQpThg0/EbsLc1l/c4HYutJ27i+++/R8cGFZPBihVt7+lL93+1889LN3GwxZZFg1HIQDepJ6/ffcDwxfuTHOUpPzbGo8Dn2Ot274vbUc24Pw2PwYB5exAZm0hoyTVqZEcHWJkaYuiifXjx6o3MydWjO8DCONEZUJUAZPZ748TOap/LK/cDxHnnmBQqkBfrxnWEaRF9IQzsM3unBAaU4EJVKxOk5x66Na4isO3RKw7D3StQ+kVHfM7A5tLnQQv2iCRbav1jOcy87edxxzcRLk9jsGZY+7poVtNGUDaq40IHcUQHB5QwMsCIJQcQ9/qtcPysHN0e1mafnUxy+CzZdhs1KhRFnUrJAwNEfhDhQMQUOYX43iSqp3Xdz4EC1QCAUgtvUzS/ONHks1CcaGbRmZnn80cES59aJXHwXkgSqR4dPmZ7YxLeYfbJxONo6pxwddchOS9lgZm9P+SZyPVA5ADh+neCYrH2sp+QCCrXeZHwHnNPeycRCyqBBgYICEEnGkcpBaT6AJ19Gmv/JznZyPuZvABEASroBYfS2nNrzPj9DEIiXmJ0d0eMW3pEfsu0gtA+zyIwaMFecf5JWsl5Ql6LR4HhWDy8jSCw/q+bwgfhWMZQkF1liuRDIysj+e1IiMqyErXrEMtIbgehilliADjLskbgnxyBrADAPzn6WdfWegS4wHMTv+rgFdnc0PGjQ0zeAJdF+wUJQHbvga1r4ciVB1KTu2Boa3Ga0jJFMnDFTg+YFSsgGYP8eXPBupQBbEqlTRamtEtncfWeu8iXJwecG1ti9ykfKTGg9vw930gY5M8tWrr2lY1x8XawKBFEx76RbI1xEV2cuhqIbs2tpb5R1W4+eiYZGGUTxUwRN3PUz2UtWWpwbTp1hMZryuhqO/iX7vhLllrRf2ftK+vSObb/lP7unE3nsPPkHeEiKKyXF7HxbzHbpVmG2eL5W7Zw2S+ykdoamf6LF8kncFQGARRLCwGg1Pnz2E5NKmFsz/qihbx812VxnFhr2XnCViFnIySWCABK75HpPzOM9cDbjnvgnm9oosJB74Yylv+08Zmgc8rnUjdvri8CcS9eJqDPmDXCkjyslxPu+wSh90+rsWHBQFTUYmN5y9NfFCmcHG3Ru4NjEnM0Aws7D19FQFAk6tawRuzLBOTNkwvPQqOkJjPmRTwe+YXCunRxPPYPg1FhPfk32ZsJ0VRnfpHxWOb2RLJ6dMoJ741OeCeKH0rNriLbpXo+4b/bbjwTKDxLhLjRT2msvd9286mwjwvZVxFdqTUm0ReN9fNDWeIUFSfSnW3qlQcDeY5VLUTJo2PjilLiQH4GlpSMXHBI3qUD2tUUNYhf1p7ElL6NYWFSSAIC09adEvnJja43xLFiKdBv609LcIrvATqerR3LY+E2NyGkZCDBsYq5cAnQLtz1A4kZ29atgEue/sJuz2AtOS4eB0UK54JDRXNhv2dtOy2/Ti4JWvC9zux7BfOiuO8fhqY1bVCr3GfYv7bOP4M+sXEJafICjOjTFLPGd0rGqcGMcq+ZOxAeEyfvwP4ta2HdYXfhhiASwfXqAzwJjpI+Kxl3zuPpW07h4MX78jnRaiwNsLUoBrc7T6ScgO91pZyATjCN9fRjVx6Wf6cVACBvzvL9l+U4JRPPvinQa7ZdRF8XGyZ2knZS3sPQtvZSRkdNdzrldJpZKkObOaCZlCYMXbRfAj66OrmxZoyz9FU1wFC5jHEyWd7Xb99j0e4LOHjpfhLfB4k46fjXr5wohZfWuLDcYOKao9KH4oUKYMPEzhLc0MYue/pL/xlkYZ+PX/OW8geWHCimGgBQsussJVGcaJacENbP5095jpRz6TgTjUXHnME7uxLkoIiVshbFFK4AVbJBonEIzeczn/I6LNshskDmR54csDMzwO2gF0lt8jqs92cpn2p/lEADEQHrr/qDnES8H8si+XHraYygFGh8x7D0kMZr8XPyEFGqUCnL0WZsudaS1JXBFcY6FoxsmarsL5+D/8feVYBFlbbte+1AUFEBQVAQxUKxu7Fb7O7u7u61u7u7AxW7uxAlRFREQJCy9/uv+xnPeBhmAN1199vvn+e69lqZOec973nPmZnzPM8dvH9J3WTxZXTbanjoFyhoGeqlKAgAPsOtOngFfMYhdauvWzmUdY6r25CY+f0V25z3DhaRZhZd6KTA67r1xnO5PhRNzJYxDW4+f4v3n/4QjYf7L99Jt59aEjefh6N7WXsRXiZyg/eGQqdkcYgaAYqdI+8ffk+TxplIs56/4vSMYxhXQO8KGAsAxhvjX7UCfHgilHFmj7ryoMiCwPGrj+Vhig+07ByUL+QghQA+DCQ22P2ft/km7j8NQeb0qWGZKS1y2JihUZVc8sMf/f4zHniHiGBg6m+cVmXs+0+Dcfr6czx5FgarzCYIeB2BNKmSIfrDF/RvVQQvgyJx4rLGKigy+hOSJIH8m0kHeYvvP35B+3r5UaLA924kH2L6L9gnPNOu9UqB1lDjOtRAPjsLLNt9GbaW6fH23XvhgDtlt8ATdiiTJZWiQLG8GiVk5YGLXrlM+Lge6h+dQ+ce4feNZ5DbLjPGd6+OFXuu4NC5hwL7Ja++QhENRJkq9LM3noGleTosH91EHu7JGSY3W+EBMlHldrtP3ZM5LxjSEE45smiPyU4Vk1tazjHhpeAcqRx87cgFT1Qo4iB+voqGAzvMi3dcEHE6PuBTDG5gm4qYv+UcztzwjveysnM8vW9tebBQj+Oc0ypB+DwLNJW7bNeOz+viHxghloA/GvFpAHC9Ri06grO3fGQ92F3xeREqhRV6LpNvuWb/NSwe1uhPFzXU82bhgYr+TVwLIiAoHKeveaNgrqySEP5/Dn4W560+IoKZoWER8HsRjKIF7CUpptJ0+LsYoU0kT54MX79+RbGCDvj8+SvuPHqGYT3ri1aAbiiiY3yd/PZBVXKLOKdiO+bmYqP1HFfve9k3VMT1mIyQr6urzcGHSHYtFeg/EwJ2DzdefaYVFFNcPdj9H7noMJaMcJOCCq0yB889gLFdq2P7idtInSo5erqVQZfJO5DP3hKTetbAQ98gjF92XNA9uewyC0KEKBW6AQyee1C+G4gioW84C1W8f0YsPCxiirRrpIVg9yk7pail0DeY2HsQEpw8qXw/vH4bCXurjHgcEIz0JqlEcJHJhUnqFFIQ4FpTeNHvdSjM0qYWDjFpXcmSJREHhsYVnaUImljYv1vtEujSvDIGT9mE+48DDN7qS6d2QteWGjE9JehEwwSGqDIm1aLT8eAZ3CoWRKc6JdF5+ja8DHkXq+NOXYBuM3cgKExjMUdNCEUYcu72M9h04qa8rksZSGwBQG0VSKvKad3qCBpAgV5zbHWCrj4HIn2otUPNijql86J/04oYsGCvFFcYI9u64mVwONYfvS5/57DKiM1j28jvybJ9l7Dh2HX5vR3QtAJaf7PCJMph6JKDQhtgUOOANL3W1YvEQmokdl10iwsJfTfx3G95BQgdwfdVqKwrCwDqUBcAlI45rfcUHr+yLQtq5iYpJQlUiu9MnKmfQ10AdTDJJoRfrR+gFhBUjqO28VPvL2LA3ywD+TqPTfG+15Ef5BlBCX4HED7OUAQIX4TFYNZJr1jFAe6fxTSVJJ3K3JUxKErXtoSduIr8SLAAOHLhYQSGRsrvdv0K+fUmr0SljFl1VJCCCoWDxcKhSw+CqADapvZrUgEnrn/XlWDxkLoP1Bzp3bicCGh++fpV1jRNyoSFAw2dBwvIZ+944/xdXxTPaycW0mo6iHo/6iMQOZHPykysGus6Z4W7Z5BcU+qYlLHPhCdvIgXaz+8oojUKWJvh6ENNwYD3xuev/8FlXw3SK0u6VFJk4TWgvWMUxa1Tp0D3cg447RUkwq6DqubG4QevcMknVAReqeew4+Zz3H3xTuylu5V1MIgi+JFrZ9zWuALxrYCxAGC8P/5VK8BEdvup29h99p78UETFfMLsPvWlw7Fg5zn5txo2+KMnd/ZGAA6f9xVNABYBsmRIg7oVHEDhQCbrVHXPaKbfgpDFifk7z6GiS07pDOny0JlILtl+G31bFhERo/iC8EnC5hpXcJYfMP6wzuvbACmSJsOlu35CV2CwS+n3MlQePplQ57DOKJw7S3NTHLnoKf8mooGw6oaVnbW8PaIIqOJ/4Y6ftov+NOD7ww27wYqYHiGA9Hin5dvE7jUwcvERUWUnnDhLRhMo/uHsNqqDP7hTe9VC9dJOeOQbJEkBH/6paE91cXqOK/uoj3flvr8kFBQfUkelojnx/HWYJMrxRZvaRdC3eXns8biHWes9tIJznA+TBoqazR1UX9ZGN3QLAFTyb1c3nxR/KO635YinoDkSCsL+989vEAfVod6Pdn/szvI8Z/StI57KnSduB19nsFs7tXcteZj6q4IPZ6v2XpVrNqpzVdx9EogS+W3lOiYUfKg6cvo2fl9xCFkymWHWqFawypJeuqXnrj1G9+ErsXJmN2QxN8Xw6VtF/GjN793kAW/0rB2izrxpQW/kdbSWQ70ODsfsFYexdf9FzBnbRuDXpiapsWSDO/qOWxdnOj3auIrYHzUACOM/fuYuqpQtgOnDW4iAEpPGHYeuYO6qI1g/t6f8PWrmdu08slmZY9mmk9iw6xw2zOuFnNktRLRv5ZbTkvw7ZLfEokkdhBYQ37lyYhyb85y2eB/2rByE4gUdYs2XsFwm6Qr3X+nIq5MQQwWADVf9cf9luHSNOpbKIcJ+6lBcPpggEOpMkc/qeS2h7jwqBQBqZRC9M7x9ZeTLaSVK/2euewuNhJ/JaqVyy+d6+/HbkswzYR+37LggT1gkqlwsp3wWiSriPcJkYGyXath0+CaeBb6V7wgXJxtJ0EkLSpMqBZwdrTBt7Sm9+g0J3WM/8j6vAVEbPUaujhf237lFZUwb1lzuv+ptphk8BO9lfVQSNdyeiS0TqwwmqaWbyaJAz993CWxd3XFXd+LZ/V86yE066CwoEdXF5JuhFu/j3+pj6dIDlInrjtG9fml0qVdKkixCr/kZZ6jpCPrOgVQ6dvb5G9Jx6lYpYuiL/Dks0aRyIaw5dFU6u4zieWwxs2c9QX8oxWp2cxk839971ZMChG7EWpe0qbB0sAZZoHtOSlEjofuBHWciM7yeB4MIhEsP/ARizt9ffu+ogwK8RNawW85kjPa6DCbsFOZVRPsI666WxxKrL/oK7z6TSQpJyNgIIJSedAHqAJCHb5o6OY49fI2cmU3Qt5Kj6ADQEpj0HHb9+fnldrrH4f7sHjvbpMfaS34ipkm9AXaXWxS1xbYbAWBX+rfffpOOMpFCpBPxnqdTgAIxJ5+cySoLICwSuOaxQPU8Vjjz9I04C7FowHnTjaBJ4WxCC/gVQfQGGzMZ0qXBizfhcg842mTCPe9Xon9BdM+ETjXh8zJE7n8+j1BEkvcoXTQ2Hr8h2hrDWlXF8GUHBRmg6Fr86Hx5H3Au7tefiDYRz1+fnoQy7ooLvggIi5E15fWm4ONprzdoWcxWnJfM06aUtayRz1LoXCwMEZ3lFxIteg5tS2QXLQdeI7/QaPgGR8l1ZaGXDibUmuC1HFDZEeuu+Is7AEUC9915iQpEEPiHCWLrgk8I6jlnxSmvIGROl0pEIY1hXIFfuQLGAsCvXF3j2L9sBULeRctDS7taxSVJJrSQPy7sUv9I51/fBNmR93vxDluPeYqP+/zNt6TTNKVPOb18bo6h9m82BN1cvfe+dMBa1HRKUGOAENNVh67IjyDtnCjUtGRQEzk38muDQiNBax5yb/kwT9guHwLIz6ZtDnsJhIsTahcZ9RF57C1Qt3xe2H7zeVcr+3P+TMB7NCktXL8Nh27IsrDT19S1kMCBiRbIk8NC0AIHzj3EuK7VUa9CPoGE9pu5T+DFLHhQRTyDaRqs3HtFKu5LR7iJuJhiI8jjMNlduO08Hvi81i4/57pqbDNJvCguyASViUmn+iVw9aG/HJ9/T+9bRwoeczadlYIHExYmLgxCDAlZ5sMHaQvkK/JBw5xWeo1K4cxNb1G95zg8lj7LO90CQO/mLvh9UEXt9XoX9REnr/hj1d77OH/zhd5iAPmpcwZXROE8CXt2E81AATbaKhFNQV0DoiBKF8yBPs3jCp39FR8o3qvzt57D88BwOe7A1hUSLDKoky3OIbO5KXyfv8HWRX3QoHoxjJi+DeeveWL2mDaYs/IwDrjfFJ79nHFtMH/1UfmbcW7XeJQpmgtBIe/QfcQqeZ2JOZ09ShZ2FP71nqPXsPPwVdk+5G0Ebj/U8JCHdK+Lto3LofOQFXj09AWyZ8ss3Vx2d5dN7Sz3W5dhKyWpp23SkMmbQGsphe+f1SKDCAD6+gdJIYLK0CxMcL55clrLnHq3r44xfRti+8HLkljqnmvTOqXktZev36LtgCVIb5oWq2Z2RQYdqLLat1uf7RcT9+ZFs6GqHgePvXdeIE2KZOLprQsT5ffcnFNeeBioKbaphcL0FQD4nUDRrjUHrsk93LiKs3x+mBy5OFlj4dYLqFk2D0o522HSSndJ6MZ0cUVIeIygfkg/aepaUFA6hPM/8AnEtQcBaFylAO54vcLsgfW01BF+5sYsOYryhR3AwsOUXrUMCoX92fuY9+O+4zcwaNLGeCH9fTvWwOTBzZAmdQqhfoydvdPgoSuWzIuN83uB94k61F155XWlo69+Tw3FZ6d85cHLsjn5/bQN5He38rulJNtjO1RH/bIaVXJ+l3eZsR1hkTGSNKk5/Or58PPbZvIm+L/+DtmvVswJ0zedjKVLoBYA3OlxB9M3nYp1XkpHltdYjRyI79ro6+zTHnHdEY3wKUONDNAdS70u1CzYOKaVrAvh+zx3rg9DKWokdJ+w2HHx/jMRUeS/oz98xuAWFWFu+msS3YTm8296n0iiE56vBRGQWMFQfedH+gj1KOqUyScJP9EmRBbxPmWwgN2+VnFpWmw+cVMKRq2qFcGAphVx47GG5kib1iWD3ETMl0UssZtMl0aeL/j5+b1XfZBOklCwwTBu9VFB6AxuWVmS/5lbTovQJumT+oIFANqQ5rcyk+/cHbcCxMmpc5kcKJHdXL5vPV9HokvZHFLQZcGI7iSkj2gcSH4T1wjaR7Kbv+mav2gtENnB4gCpIm8iP4guC4tKFR2z4GlwJEKiPqFfJUcp/jD5D4r4gOHV8whqgDGiep6ETtf4vnEF/tQKGAsAf2r5jDv/UyvAL/qes3cib3ZLESyiINMW91vCaSzmZIsJnWoIV/Vngw/aT5+HgfD+jGapxeqLgoFD2hdHzmxxVWy5/cwtp4Sr2qBcAQxpWTnBJN/Q3JRuyJOANxjeuqpYmrWpUVQsl34kOCcmVuxYMxFgcUQdSmefD/3zhzaES25rSbwJQ2dXmqJgTA4VpIBi0VSygB1m9qsrnEBSCMjFZ/JF9X3CA7cdvyVCYEywl49uCgcbcyjHYhGhUG5rgR8zub/+KAD0olf83k9de4KxS48JJHDhsEYoli+biMMNmXdQOuTUHOC5KJ1yznFUp6qxzuvN2yhtEYEc5UXDGonFHqHPtNgz5C3PQR75hKJ2790ICNJAdynkR8u/bBax147vPfQOQb1+e4UiwHti5oAKKFEgKzJnSG0Qbqh7/dTrzfdsLNJLVzVrZsOK9twuOuYjDrjfwJodZ3H64gPYWWcSVfw+Haoju038Ak+kRRBl8fjZG9Qs44Ti+WwTvK3InW/aYx5y2GaRLjl91sfP2YVjm0ZKx5zJMLstDrYWuO/1HCGhkbDMkh4u+bLjyq2nch9++vRFhPey22TSJt7s/NesVAidBi9Hwbx2Wjs/FrGYhPMYRBsM7loHtSoXEpX3CXN3gVBtisG17LNQ4PecBxOmDoOWiccy5+Lp1e5cBQAAIABJREFU/RJBwe+Q1TKDuATEvP+E1n0XwcoiA1bO6AIv30A06jIbtasUxqTBTTF61nZYW2ZE7cqF0LTHfL3nWtJFI9xEC8Iuw1ZI8UNfAUDtu62GB08/8Vg6Q4T+di5tr+0OKheAD+UbrjyTBL+0gzmaFo790ErYPxXKiTBgKBBj/lsfxDnBC/s3b8ACH4s363aeFTQJrwHvn3ZNKqBjs4rxujKop3r2qic6DFyaqOQ/bZqUghBg8WfTnu82lrqnro//z210CwAiODuwMfLbW4kWALn0DKVrze/dHr/vxPXHmo64o01mKQCwsKe24uN77KJXKeIoyeugxQdEOI8JExFaDDV1QJkvbQVHLD8sFDLGiDZVZZ/J607EchtQj91pxnb4vfqOnFKfA8dgF33yendBJiRLkgRZMqQTJX0Gi1XOObMK5YGdXKI8GLyW7NxSfJdFBAYRVnP61NfL5yZaouO0bVKoZ9hnNce6kS1lXagbMGW9uxa2npgCANGA7z99ht+rt5i78yxy2WQW1AGRE/8LQnO/8qP5OChShA3plVMtryVuB4ShUSGbeK1J9c2HRStaYVLbgmKdo1YcFsFIohVZLKKIJ+8P3it8RkiRLBlSJk+KFUObif4HqTVPnr/BqHau8txENAD3YbLf0rUILt7zxaUHzxJVEOJzATv/1BphcatnwzLyOeF9v2JYM4N6EhRHZAIv9/R//iPoDt7z4e8/SQGBhVNaPNqbp0XY+89iT0q9hxUXfWCbMS3eRHwAqSRWZqkEARL18SvotLD/7kuUy5lZ9BeSJ/0NH778IUWBAlnN5PudxV2KQcZ8/IJ5Hk9Bw4pOpe2x5bq/oFOMIoG/8hNgHJsrYCwAGO+Df+0KkOtHf+X7vq/kwYNiQ/ScnbP9jPwYERnwZyMq5jPWH3wIT99Q1CybQ4T+6BTwK4MKy10IXY7+gHSpU6KAgxVGt6sWB9L4Z+eghvYrHXHFXo/VeyIAGlQqoC0A8Hjs4NN2j4k8kQhdJ+3AizfvUKW4o8DVeR0UxICSsBP1oBQRrLOYSWegfGF79GpaVvzuCStm97tP83KYvMode07fk04+rYZ8XoQIJPnN20gMa19ZEAnkH8dXAFAKBpzvuK7V5BzUc21U2RmjO7vq5TGGR35E82EHpcuvxLjupTGiU4k4BR0+6E9bcxVjF18QIb2NU2rDzfXHYHu0AewyaYcgL/hAO6lnTdQplzfeS3vrgR/6j1+PizeexNmOhYDVs7qhYimqP3+3wOJxyP2vXspJqA/7zz7AqzfvUM7FXigR8QW7rUr3dNeyAZKwD568CdfueGPLwr6ya8s+C0RzIU3qVJg0uIl0Wv1fBEtnfM64tgKXfxseJR3+N6ERaNFrgSTYTJ6ZBNZoPRXDe9WXzj2LG8OmbZFkbXC3uhjQuRbUSZzSwY+K/oBmPedLoq9E8uRJUbNiITn3sf0bi0MACyLzxrWFp/cr1O80C+3cKmDioCZYvd1DuvxEMdStWkSSetdyBbDz8BWZv75zJW1AsSEkAoJOAdOGtcDALrW0goKKRRS7SAylS582RVKhBRAiTH/wIVVzizCgOihAtumqP3JmMZGHQT5QquPQg0Dsvf1CuKa6av/0n374SgPjVnjCf/Y74q/cn9ef67p0o7veYYkMIYUkPmcG7qhGjxiaH+kiM0a0lPuGwXuM99xdz++fa919N87rhZYNysQZUrcAoO70q7n4xfLYijDt7jN3sWTvRW1STCE7djeZOFMg7dGz79aBkzrXQt7sFhi54rBA+KmcTu90dlEZRDONbV9NOO3silI7gNx8/ls3uC/pOEy0GeTyUyyRwnoKN1/ZR30O+tZQ7UbA92kNyKI2z4Xf3xfu+2L5vktaSoB6jHw5LEGnhJzWmkLkm/BIHLzwEJvdb8pvmhLKuvDzwg6ymoKgFC/iu/+IFhiz8ojAztklJoScdQiKwurC///K+/h/YSzSHUhTCIr4KIknIe2Es1OcrqhtBrGqIydeoS/oO2cl4WbRakaPupix+bQo/bNbX8b5uyML7xd29lnUH7bsIG4+DoBLLmu8DI6QwpNyL1Ivg8UENncUyL6il6FQZfgbefvpS7yNiIZN5vTSAFK4/Yq1JAtzRE4SjTB48X50pP5HPQ1yy1BEf/wiXX5qtdhmTCMJP3n/yZP8hpxZ0gm//6rfW6F8NCuSDaapkovbAgsn/A7PY2mK00/eIGXSJALj53bs5HN9iRRInSKp2DZSpPHR6wihjJBCwMIBdSTyZzXV/k0NCCIDdKlf/wv3nfEc/rtWwFgA+O+6HsbZ/OAKKPZGfOjgQ8q0TaeEm8rqLyvIf4XSKh9Qjl7wxYdPX1GvooPBzj4r10v3XpQfQ+oA8MFx7KqjGNGmCmqXyicIAVaz2Q1S1I13nL4D/sj1bFRWqtYzNp8CX9MXvRuVFZgdoZzsJLHrw05Ji6o/fp5qCoAaEr/2wDUR+OOPNRN9inqNWXpUIPiKT32zai6yrhQYo189q/tMqAkvDot4j66Td0hST/uw8V2rS1eq9/Q9uPVY4zdNxAGTe3Zsu03eIQk9BcfKFMqhLRSw6k5uKjtjJmlSYkCr8pLIszLPBJ+q5JHRH7XHYMdXCXKRt5+4IwiENeObC+2B0H9SCzhXChm1rqVfuV2d1CvjZTBNhc3TasO1ZPY499Odx29Qq/ducXxoUTMPlo9xFX2ExEZUzEfRQrC1SI9jl72Q08ZckA+GFPmZ7LJbTmi7oSDkffPC3gJrV4LaCfR2Z/fl2aswUTBv4loIRfLE5enqjhvz/iP6T9iAOw+fScJvZpoarfoukmLPpvm9EfAqFPU6zRJY/Oi+DUHOdfsBS3HmyqNYf1M1nxx+ogcadZ2Dsf0aYdwAN2zcfR7tBy2FkoBRP2DWsoMY0as+xg9w0ybWwaGRcG01Re4B9y2jkDF9WkEE9Bq9BuzMZ0hvgqMems/O8mmdUaZYbrTovQButUrKPLYeuCQIgIWTOqBnG1c5p4Vrj8lYlUtr1MJ5rh0GL8PV2944sWkkMqRPG+tc//jjDzTpMQ/mGUwweUgzjJyxDdfv+sTSASBHmDZiod8UwhXVbjoAzHT3El6u8hqRAOpwfxwkD4LsFJEjnD9rbNirOslPnTwp+lRyhJNFulj+4Ymx+uJ9vv7gA3z6/Ae6Nk58oZT0KC+/tyiYO8sPfbf6vwyRDjy7/vGFQufQpVQo+5DeweLQ4vUnDA7TulE5/D66VSw0wUH3m2jQZbbBfaghsWNpfzg7xUXDMHmmbZ8CaaZN3oBmFWUstaCf7uAs0OjaP3Kb9CapNU4X3yzylP14X3erXxpOdhYYsnh/rG6+7tj8fmQCpo5S+bOLECN/G3SDY3Mffhcz1Oegb1FYYFDbAMZ3zVjY4Njq5D6+7VmcY1FRHewWU9NHOaeECgCe/kFS1GAHmjoAtBHMlS3x1nbx3oSJeJPIwANnfdCrmQvSp0u82HAihsYj31C0H3NUNIfWTKgBq1/E2+dciDiitgC/s/j9lCFNCtE8oLBdnQJZBcpuKFiwYsJO8T4GERx8PhnV1tXgMxKbNuzSs8lRPK8tjl7xREGHrII4OXDxgfw+E8WxcEAjgf/TLpIFLRYEiOYbuHC/FMqUqFc2vxwv5F2UaHGERsRgQf+GyGRmInMjCpTFgITcoBJzXX50G0L7l53zwat3H4QqoM/xhQ4x6VIm/6Hv0h+dh3F74woYWgFjAcB4b/zrV4A/KlQmPnfXFzaZzTC1a21JoMg3ZPe5R4Myv7wjwAcXWjvRjmhWr3oCgeTfVz39hX9GuCO7+kyslw1uIl1YhcZAAUPFx5mQ0h0edwSCz26OmYlGqI62TIOaVwL5lje9AsTtIOrDR4Fr6lbcE3NBqR/Qe8Ye4cgrBQCxAZuyEy+CwsXma2b/uvJA1mHcVhHe448okQJUBmfsdL8rnHUGef0UFLv+MAB9ZuzBx89fhEJAeD4tCaky/v7DNxXjb2iBG49eCAJAKTYUym2DLpO2awsF1A5wq1IQ5VxySHeZSeuuk/ewcPuFb84Mn0TnYNlIN4H4M7hNm9Fb8OR5MGhXuH1GW1EZn7z6JPZ5aCy5KEJYt/x3eyjd9eLDXe3ee/AqWNPBZbAIMH9oZTSv4RQL3v/yTZTQAO56vYGDTXocXNgIub6JPiXmOogt1ip3KRqQI0m7JQW1oLt/Yjqfyj4Du9TG5CFNY/nV87qSssGoVTaPQIhrlkmYZ/guMka49S9ehWLzwj7wfhaIJt3noWndUtJlnbJwL1Zv85CE5sj64eKhzm6r7/MgHF4/XJLl5r3mC0Whf6eaAts/duYupg5tju5tqqLf+PVSBPDYMRYZzdKidrsZePH6rXTph/WoJwUACgou2XACkxfsRepUKXB4/TAUyJ1NqAREIpDT/yLwLcq7jZfCx/Yl/RAeESN/r5vdA5XL5EOL3gtx8YaXFAAa1yyOGm2m4Z7nc4wb0BgjezUQSsGJc/fQsu9CKTp5bBsL34Ag7blSbJCFiovXn2DXsv5IkSI5jnrcxrTF+7XFC64t4bULPZ5qLb4UmP4Vv1CsvfxMFK6p7k+7Kd2g9RR5pu8/fcVQVyekTP69QKBbWGDHjur/fGhXH5NiYLQeszIzbOvI+3bxtttoUi1XvEKVRy/4IWvmtJLwMw6d8xGnlB5NC8VKfIic2eXuhdZ18go1SB0/ct9yPyIvGtYopvfjQ1pIt+ErDYr+0ZJx2bTOsPhmJchBeJ8TeTB9yX6DH8nGtUoILcQsXWxEBndQW98x0VWLk+lC+pUDOGbLLN+Xt7w0RU8lsmVJjylda2PqxpN47P8dCcDiard6paVbyQR59aErWL7/UpwiAcehD3ubakXFAUdJ6FkMps0gu6gT1hyPtR/HbuVaRCwCqQmjew6GFoXJdb/5e+AXqBEl1RcsVkzqXFM4/BPWHo+3CMB50JaPaKxr3wQDOSaRC00rF8K+8w+06IX4CgBMHuftOCs0icj3HzGsVRVxKkgoiNah4Oihk7dACkl81BPd+149Nn8Ttx17jA8fSa37D9rXzxfnnuf2pIYt3XFHEvkeTQrBJE3ChWFqzHQcdwzul/0FEbZpam00rpowquzGw9foOfWk0M/WTqyJLBnj3sfxrQ8h6eExn6RoST568yK2uPIsRAqVNfNa6U1Qt528haX7LmFIy0pYsf+y/C4uHuiWKK4+58KCGvn/fJ5Rgvc+0SOZTNNiykZ3+ewxyWeBh89TRBuQDtmkUiEMW3pQmgdrRrTA1pM3hY5CmgoFIAct2g86U/zIfBK6f37kfbo+LPB4CpNUyREc+QEDq+RCfN/HPzK2cVvjCvxVK2AsAPxVK2kc5x9dAcIBu87YjspFcolN306Pu5L8EwnAZPzPCgMmdHKKCCD5jeSH0qKQCT+TXnox+7wMFZgjkQHTu9eVH1Qq5xIhwO6HwinlcRT4JfmWtHdSQnnY5PlM715H3BDou0zoI6GkiQ21AwD3YRI9vEMV6fx7+gVJsaRLo5KwMjfFhkPXQXcApePkWjKXJI3s8FNcTOGqViySExWKOojHuKJiT/SAa4lcWLn3KsIiokWokcFuf9USuWIVENrWKYrPX/7AjhO3BX7HoB0ehcfSpkmB54Fh2Hrstjw88kGD0PWzNzWdLnaxaaXHoB4BixsMuf5NykhiTRE0FjsY1BFQ7Mn0rZnoOay7hlEL4/KF61fKiYk9yiCvQybZlV3UHpPdZe6kAZxc0RRlCn3vvCfmmlAgkedGm7VRi48KGmDOoPpaS0SOwSRm1vKDomqfmChRKKck6zl0umIv30Rg4+EbcLTNhBqlnWIdw9C4PPbE+bsl+WZyTS91JuHBoREiBvjx42ekTZsKWbNkEBE18q1ZAGAXl3+HhEWKfkBoWJSgOvh6VMwHSdCZqBHKT40Avsf/s3PvcemhvE4NAZO0qQR9wGher7Qov2dMbwLTdKlFBHDu2LaifXD1jo9QCepXLyY6BUzuWQCgujsjt0NW4Yz/8fUP0QjIkS0Lwt5Fg5QKHodBwUEiFTyfvtR7riyGsPNPpMCgSZtkH46vdgIgNJQq3kqHV0n26Rt95kkwkiX9Tbyly3y7h5R1ZzeOAoBhMZ+R1SwV6jlbx3rwVgsLch+qSw+v5iS7q6kBVLMeXi1PrH33nn6KTOlTwzsgHJfuvISpSQrksDbDzUdB4nQSGfMJFYva4vrDQOS0zSCf1WMX/VDAMRNKF7TGQ58QXL0fCIds6WGWLiU+fvyKN2+j4eaaG+6Xn6GksxXYkKY16WO/txjdtZQUCCieOn7uLimSJDbauZXHwokdtPB9ZT+FeqGP+sJtSH/ZOL+3iEyqI+RtpGhUEHliKGaPaQ1qABj6Plh75Kok5FS/5/e3YlfKJG314avYeOyGFB8tMqZDsyouaFKpoBRP6Qpz6OJDfPnjD4HxD25RSb5XWbSmswv5z4T892tSXrRrFMQa15/f9ywEsNvNzigLmrQzo8VtmpQpsOnEDSzff1mKh+yC8reFCujTNp0E4dAsDpOPPaBZBYHjGzqH+K4LkQC7z9zD3nP3BO7PefD3irS0djWKCddegWCHR73HLo+70slloUHhffN8KxV2RLPKLsiayVQSMzWKrWvdUqhfrgAmrj0OOumweEIdAYrp6gZRdceueEpxJYKCbx2qJ9jd5T24Zf9F+byShqIb+opGK3bfQ3YrU+w6+QQh4e9hb22GaqWz49BZH5QqZA1Pn5BvKJjfwKQ9JOw9zNLxdyoSDSs7Yr/HU7jksQARYjc9g5DLNgOsspigdMGsCAzm50Z/Uk8R2jp99mDT1FpYd+AhXEvaSbEtvqBeTcMB+xAQGImI6I/YPbs+apX7XlyM+fAZfaafkt/wuUMqxYtQIySdGiSvIz7AJVsGEabrWtZeNEt0Q+3owPuejQjSWX4kDl9+hBmbTqFkvuxCK2ETQh2kcdItgDaiUze6i8PT3L4NBf1BzQqiPoiMZCGBiLTJXWqJ5gD1K1ioK2AfP73tR+bKIue5mwGoUsIOaVPHX8yhHgu/z/l5fv/5D6Oi/48stHHbv20FjAWAv22pjQf61StAbuX6Y9dx/o6PVM+JAuBDCC2aWBWmoNKvCkXdmcnr2pEtEBoRLZA0O8sMWDigMebtPIt95+7Lj1WH2iW0rgH+r99K16SQo7UWqsaHIFa7qxbLFasAoMBNFeVoBZpKD+35/Rsl2jeXat1D5h6ULn1iomIRB0n4jl70jLU5Hygo5PM6VCOYx2CnntufuOIla8/gA6KDTSY8fR4sQoTLRzcRWL6aQqDsT84rRQMVuoDu/NiZJd2gsJMN+s3aKwUL3WBBg3NSHiY4J3qVX72v4f8mVADgNnyo6z7JHTvdvfQukaV5WklwHj/73h2zszLFoUXUR0i4G6UelAUTojHorECV9eW7LmsFEJXt7j1+jpa9F8biuyd07Y5vHIGq5QrE2owUD5ss6aWz0qK6iyTCiYmnfq8xaPJGPHgcIFz9csWdBIodEfleOuh7j16XRJ3/5rr3GbsOOe0sMLJ3Aym8jP59O9ZuPwN2Wkf3ayQWfmN+34HyJfIIUuHsFU9MX7wf7ZqUx6CudXCTSJrlh3DphheSJ08GPqRT0Z0Wgmt3nJVtGUN71EOHphUE6RD8NgK9Rq9FhRJ50JOw0LBIeegnLaBJ7ZIY2acBtu2/hNkrDqFetaKYMNBN6AuTFuzB4VO3waJJW7fyKF0kl8xX37lOHdZcRAZv3vcTSPubkHcYP9ANLeuX0VIV1AKAnCPt/io4Ztby/8ntZIdel+PJB8b9917i+rO3KJY9YxwBQLW/OMdVeP6kC8x0fyz+0mpbQOW6BoZEY9PhR5LQM5EpktcSlYplw5Ltd1CnvD3uPQ2Bo216XLkXiOCwGNhYpENo+HtM7FUWdC4Jj/gAaiv0bVkYE5dfEhvU8AgWbJLj4+ev8n8+6L4Ojcbnz39I95GaGUxM3c/fEwQFi0KJjSIFcgjVhHoLSiSmAEZ9CXL41doX3J/XitoP7ADrC90CTmLnadzu710B/qZvO3VbflcoVjioRUXYW2WKFz5NygjpRBPm7Y53smq6kRRuNt9CUGi0fBb+g/8g+O17vA6JEhog7YE5BxZ8o99/QdrUyWCZyQS3PYOQOlUyOOfKLLaxTtkz4u27D6hawg57PZ4iU4bUotsRHPYe43uUgWlajZiiEiz6jFl8AUcv+mHr9DqYtOIyKhe3FethQ6FQ1vaceoLlo6uh51R3dG9SKNY+l+++Epoa50F0QGKQCNf938LjSTCauNho7RJ158Bj3376AmGR71Eir+0PN1kU9wB27b1fhuDcHR9pZhD5SIcLIgNYbOL3CI+hSxuhUCCLcaduPBHhQBajXoW8E1TMzxQjErqbp62+ihOXn6FaqewY3pFIHf17UF+BWi/UbyFqq13J7ChkE1c4OqHjGd83rsCvXgFjAeBXr7Bx/L91BTxuPcXe8/fRs0EZ4YORU88fdHbIi+SOzXfmjzgFBC8/9EfNknlgp2P/9CMTJ4y/w9StIkC0aGBjHL70SJJ+dut7NSyL7r/vFK9s0gPKF8yJPvN24aHfa8zr21AEo/hjxwIF7XK6/74DzwLDpJquTux7zt4lDz4KPNJQoSC+eSvdfyonE6pLaD+DSTKh9iXy22H1vqvSaadFXMd6xVGnfD7p9M/bfA5HLnpKV4/d/V5NyyB1yhSYuOI4HvkFgQJ/IzpUQdG82bBm/zWs2nsFmTOYCOc+VcpkGLXoiFgH9m1RXsNH/fwF87acx073O5I8VS3hiB5uZZApfRrhq286clPQBLxOnEvDigXQuKqz0CcYhILS054ddHLpeSzqELSqWQR0E5i7+ZwUOQa1roCsmc3EFpB0gMUjGmvtEONbKyZOrUYcArsyiQl2fhL7gKUej8kNKQohYVEY0KoCBs7Zj8rFHNG3hYZbGV8XlR1x8pfnrToSJ8nS19VUaABVi+cS/YTExgOvAIHHU62dnX/CZ3UTrcSO9b++HW2lCPdnKHx8ikatuOAjXSEKa/2MwrNa5V9tI0hXgYVnvBH96YuoeNM/Wldc8J9Yc4o9dh2+EuTf6wbv2wol82DZxpN6hflIBylfXINuYDx88iKO4KN6zDaNy2HBhPYwNYlLe5i3+ogWraFvHQw5OfzImoWGR2PXqXuiLaKgA35kf2VbIslIA6JYpyEnECbChDuzADy+Yw3sPH0H5P9T/OzPBH+DTlz3Qr8mFbTFZPLrt566JTQ6RbfmzxzjR/alvs/srR6i7VPEKRumbTwpyAn+dtDikPSD+ILfm3NWHsGIGVsTPKxCG8qXS78myrNXEThwxhuupbInWOBlIezwOV8QLUbUTWIjMvoT2o0hIjAppvcvj9Yjj2B4h+Kxuvm6Y5Gmxu5/Kees6NXcBY0G7MP8YVWkcCC/HV//wNC5Z7HfwxsH5jdEvpwa5JqhIFpg3JKLYnO7aERVtKqVMEVMGYsJOo+XGAFGPgt1m7UDdpYZRY+i/4J98uy0fEhTQboQyUJ6wdnb3kKDJIqE6A/SAYiAoZsAtTTeRsag8/RtQkFhUD9garfaf8oBytDajFxwHkXzWUoRYFKvskK3MBTunkE45x0shV9dq9fE3g/G7Ywr8KtXwFgA+NUrbBz/H1mB7advY+72s+IE0MetnFSFP3/+KorBTFyuPHwmUElyJ2nTRBsjNdz+RydN1WZa2hAaSVgaH9D4kM4fONoSEdbPB0OK2YgQ4MErKFvQXjhrN71eiIYBUQBpUiYXfiSTXELXKWhDldxbT16gz9w9ov5MO8CBzSpKcYP2h2q/54TmrXD0W9cuAq9nb3Dhjh8qFHbA9L61pQhgjNgrEPruPQbPPoONhx7FuzTsBulCL39kLUlbIKKhTe2ign4gQkKxNzSU/FDpn13PNKlTovPQFdh3/HqsQ04Y2ETE7xIb7Oi4X/XC1NWnxH6RWgn8fLBAsfvoVST5LQly57RCdMwnEd1jEBJ/4MRNNK1bMpbegPqYhsZN7Lz+TdvxXKce84RPiAZqnCJpEnQonR33X77DJd9Q6Qp1LesAFz1Wogmd57TjnuJPLeOqbAQVagFf/9niQkLH/pn3FatE3X2ZcC+b1klE+gxto1bkV1NQ9M2D0H8K+BV1jqupQIqHvs+GehwKU1Kb4mcKWu+iPkgBkuKaUe8/CRWJn5mfDYqV8vPPcYiu0hcKqm3lwSvoWrekFJA71C6uhcyzW7rt1C0pKCc0F59XoTh/10e2pf4M14BFaCbZjEOXHgkFgWKzf7eQGpPJlQcvy7pmNTcVfR2N2F/iBCgT0ovQXdv4aCC0h91x4jEGtyueqA76z1x/v5fvUK/vHoGYd27kjE7jj2HthJrI62BucDgWp6v32ClaAaQ+Tlh+SWxrs2bWWCBTz6Ze370Y16M02tXNn6DYnKffW9TpvVv0C4a2L46pfTVFaEPBe/HDx08IDY/C5r3U5kmCPh1qJPgsQbs/wv8XDWgsWha8tkQ21i6lvyit2A3SKaKcsz0quOREcFgUDl56iFfB7wShRP0M0lISU4D4mevDwoiNZTq8DolG4yq54r0uPzO+cR/jCvzdK2AsAPzdK2483t+yAmsOX8Wes/dELOboVU+xkyMnl7AxKs56+Qehc91SyJE1I+btOCdcQnrZ/mxcvO8nHH8+tDDxJx+TSTt5kRRtyp/DSjidhLd9/vxF5tGwvLOI+ulGndJ5pcK959w9EUgi7J2igITPUziQXSJqGlAdlxQDpWqe0NzFnmztKYHnzx1UHyv2XMHle8+0Yn0J7f//9f2Pn76CHOrxSy8Kh1o3mPxP7l0O/VoVNqh+nNDa8dqsO3ANi3ZckE1JByBagrFiyymxq9MNJXHh6xPn78FEHZirIV9zQ3O5/zRQRBkV7vrSkW4okNMKhNHOW31UuPFePq899ubJAAAgAElEQVRANADh8q+Dw+Fazhlh4VEi2mdmmkZkz58+e41BXWtrBdUMjZvQmvD9B6/eYeNVf1BUKV2q5Bjsmhs26VMLR/3s02AceRiI0KiPSJMiGVoVt42ltHz3RTh2334hKswUs6YnM62YdKGbHOuyXwiOPwpC4Lv3+PLHf6RzT9GmRoWsUTAB+Ca3P/c0GCc8XyMk6lMsATYq9RMCSlstnoN9prQi7qfm1LKDv/fuS436/7fvD2oANC2STesCQG7uzBOPhZvLMEmZDIOr5hZ6zZyTXmInRf/qPhVzijYA48+eF/fffN0fF31CBLlAO8NBVXPD0lSDwIkvCLdvN3AJTl14EGuzdGlTYc+KgahcRgNrJrWF+hCkmKhDnYz5BQSjVZ+FBp0v9AleKmNdu+uDRl1mxwv/3796CEg70A0WS7efuC3wY+pyVCmRS3RHaNlpkdFEUFFE0QS/jYLfqzDRIqHbxt0nryQhSUUR13SpZVs6b5Ryzo5D5x/GGo+OJiXz2+Hy/WfiisICtb11Rkmg+N1MNBX1UnSDHc/dZ+9JwkRtgomdamL5gUuiiF++kAOS/vabcOQfPXsNdtIptFrOOYcUn/n7VKOkE4hao1YNCyzUrqG9GrvtLEgXc8omv2Wnbz1F9eJOMg6LAyxMWmcyA/VpEhOEkm+65o/oj1+Rx8oU7Utml/uIhazFZ73Fdo2IlbQpYwtHKmMT5UB7ORbnVx++AidbC7SoqtF7iS94P7UbsCRetxTd/Wkdye/Uf6oQfu1BIKr32IW+LQoLjWDzEU+sn1QT6XSoAup5E5ZOvZrtM+ti+a67KJ7fShJ35TuO1B+fgHCM6lIyUb9NRABMXXVVnAim9S2H3NkN09lIuZq78ogUoJ+/ChEdFdqp2iQgyKjYHJctkAMFHLKKlWPpAjlE1yi+5J26Er9v9ZDnKNGX+O03KZLxPq5WPPdPN3D4Pce1ZwGlgGNmg0WS3SefwP2KPwrlzoK89uYoXSgrZq67jlnrrom2QmIKLAndt8b3jSvwd66AsQDwd6628Vh/2wrwB4KiMrO2eIgH7by+DQRa1nfeHnmwYWGAVWc+xDH5p0r/nwkK+tFvmYk5/ZL50DR980mcuPoY3RuUke5+/wV7BZLObgst/whnHLLkgFgZMch3q1MmL/q5lRchvMnrTwgvjsGHupFtqspDGm10WFhwdsiKCR1rCKc7MUGYatcpO0WIaViHKqLWT4h9z6Zl0KVhycQM8f96G1qgeVx7LroACve/TEFr4VtSFPDPWk4y8aZjAiOfg6U84CgK/LuPXI219uQtqxMXxUpPvVHXllUwZ2wb0W9IKEjHGLnoiBSaujYuhaHzDmFq71oilsj3Fq07jneR72WY2lVccP2OjwjmZbMyF7gmM3+K6nk/ey0CfQM615LjxjduQnOK+vgFs9y9EBAWI5sq6vYZ06bE6ku+uOkfFstmTRHF4wPdzlsB4tPM5FyJdKmSYUjV3LHg8bTkW3LOG95vovRatrEQQDssejvrC3pFr77oh+Aojfe6bjBRL2VvjlOPNdZVTQrboHpeS/k357nx2jOce6opTuoG0QIdS+dAMbuMeBEWg1knvRD5QaPbwSR8aDUnEGp67GGgzL1AVjP0r5xL7kMm7Eup2P8yXO958d5yzWMhOgOG7turz0Kx9tIzKUqoj5k+AQEsbrtl30W06b84zjnpCvx5+QaKYORdT40+hxJq9IohlAC3jY+/nxBygPsbEhzke2dueMP3ZSi+fPlD1MbTpkou9xPh+WdveYsNKWHPHz59Eb0Zds2JCLDJYoasWcwQEfVBxFL5vcvrw21YDOBvE8cjBYtJOjvrpEg9fx0u3828F5iw0wK1cnFHFM8X15qQnft528+IgCD50hlNNUUxdvxpgyu2f8mSwrVYLnz9+h+QGmeSOgXMzUxQtaijwKn5mnXm9KCNH0U5Nf//KC4V6VKnxG9JIPPgf4FvI6RwzuI1aV/DWleR4nR8wc8Gk3x+jpMm+U0U8+l5XtDGDM/fxgg/Wl9BTD0m14BFCwreskDfx01DH4svPn76LO4gc1YejrUZkSKrZ3WDvZ0FOg5ehjOXY6O6qpV3FltTupb8E3H62nNU674TS0e74qF3COxt0ovuhqEgQrDvjNM4ftFPBAkzmKbEwuFVfxlCQXcer4LCsG7nWRFSrVmxINKZpIZzHluDSDBlfyJKqI+UyzYzAt6Ey330I2r9pMBQN4koSWoHcCwWz9rVLCb3KoUvE+MKocyHyIsuE4/Ln8vHVBM3H31BQUc6LZR1sUad8g6iATF7ww10aJBf6CEJCSz+E/eU8ZjGFYhvBYwFAOP98T+7AhQjG7L0gFjKNKrgjNErj8gPDgsBpfNnR6tqRUQd+c8mbhQfHLx4v0DSpnWvI12UXxksYKzd/wDkpDWq4pjoHx5FdK+7W2nUKZcXXSftwIs37xK0xfuV52IcO/4VMCRgpmtbpi/hGt6zvljpJUbo75FvELpP2Yk2dYqiiJMNhi88jIXDGiK3ncb+TR1MemijRWX+Pu1rxDv+j4yrexxd1XtaUtH2joiAy74hcRJbqt+PqJ4H+++9wsF7r+Ik1UrX3PabRRaT5Pmnn4iFXnyRKnlSUcLWFXJid3PDVXY3DYtpcl+iAMJiPmmTdibQTNZWX/LTex7quSiK/s9CozHn1BPh+TNYAGhbwg7UG2D3Xz1Hjj3v9BPcf6UpLBoKuhG0KmYnPNW41xiYc8oLtAdjUO+qdgErNCqknyOt3j8+2L0a2s992EVs1XdRHKSAUgAg+mTgxI2CgtEXrRuVE8cHIgt0IyHkALdfOaMrOjaraPwa+gUrMPvUEzx89Q5OFunQrlR2+dx6BkZoP7fqAtdfefhz1x6jZe8FcVAfilsICzD6bCHjKwCwGz9wlgfWTKyBvaeeYvepJxjXvTR6N3eRggST9w5jj2LL9DpwtM2AAbM8QGu+3XPqI3/OTPB9+Q7D553FwbM+IiK3bEw1WGXSUDxoITtxxWUcOe8rbjKD2xUT3ZnlY1ylI81iMx1pKOZHqH+xfJY4dc0fLYYdku11Y1TnkhjUrhimrLyMNfsewCR1cswcWAFuVXPLs058cyXaoMngA6hZJgcm9CwjQxMBx+eNGWuuinvBtH7fizB0dpmx9AAeegWgUul8KFM8N/Lnyqb386jMkwjGsauPiuNDvhyWYtuc2CaG7rnyWWjhrnPYcvKWFNYoIkyaJcdNbJD2sHjbLbFDJaJKn+gij7No222MXngBVpnTYvX4Gnj+OgLHLz1DkbwWYglJ2gULAxRJNYZxBf4NK2AsAPwbrpJxjj+9AoSbbXa/iaNXPAXuSKikRYZ0eBMeKZXnjKZp/1QBgEq2tKBhp4Jc/2WDmyKnTWyhHXaOp6++Kj8gC4ZX+SFhHX0nzgeF5sMOCWSN2gbHl7oJ9C+hoKje7I1nsGBoQ7Gr6jZlp7glKFDvhPY3vv/3r4AhAbOx/RtjbL9GWt6yvgLAj2gAbD12C/O3nMeSEY1x8/EL3HgYEMeKUDl7Jngrt5yGa/kCWvs8QyvzI+PqjnHg3ivsu/tS+zJV77OYpsJ2lcWeep/C2TKgiG0GkBPP5F43CD0e4uqELOlSyls7b73Qds/5Nx+OHTKZCPrGLzQ61u75rEwxsIrmAZqhQJgjPmisJRlECzhmSQffkCjt8WX7b819dQKt211Xjs253fAPi9N19wqKiNWNZ2Egs0lK0RVg8LwpLMhx3B8HxVojdoO5vTI2VaqVyJYhDYa45hZKgToevY7AkrPeiPmk2Zb0AnpZ5/iWtMT3STh98QEadZ0TR5RSnzUlu4ht+i3GmSuxu7HKvUvbxtZ9F+HSzSd6D2mIt80i1eptHug2YpXBqRqyykzMp3zt5Weit0DUhTH0rwALUHSmqOiYWdA7LEwdfRSIw/cDpThXv6A1anxDw/xVaxgd8xF9xq7F+l3nYg2pe6310ariKwCw2E6oPa0zmRBT3Z+K/8eWuIlVptKJ3zazLpbtvKPVjDm9shmsLUxEqM834B2ss5jA50W4iMjRKYPJeNtRR0CtGdO0KeX/pQtZI7ddBhHhI3zfbfB+PPEPg7lZarH5a17DCc2qO2H04gt47PtW5mFvYybJK0UHh3UoLgn7+gMPJSlV5npoYSO4OGWJd65RMZ9Qr99e7fyY+E5ZeUUcCTKYphJkCa8dz5uJL4NFOjqzpDNJJdarlpnN0L5Jxb8VSUEXJtJYqA/B57AfCa7toNkeGNC6KC7eeYnRXUrFeSZk8WXskouyfjtPeOHwosag/WLTIQfQsUEBNK2WG7PWXxcEQXzigD8yL+O2xhX41StgLAD86hU2jv+PrwA5kP3m7RFxvnIF7cWDmDZoSZIkES7kiNZVE4QV6juJ+76Bwvunf/OTgDfC7182uIlWpZ778KFn8fbbGD7vHFKmSIoKRbMlyOuLb8GiYj5Lp4HBTkHzoQexfnItlC+ScGduyuqTcL9CuyA3vHkbhb4z98LexhwrRjWBuQHBqX/84v0/ngCt02g1t2lPXJ2IfSsHoa5rEe3q6CsAxCdqpV5WQklHLzkCcvXHdKmGmetPo2P9EloNgp+9BH923EVnvHErQKPuzOS6rnNWnPcOES49E93foHkYVYLQ+nsv3wmPn3k3H4iZzCtBBMHwahr+PceY6e4l/2fwwZbj13fOCrXavrKvmj5A2735Hk/h+VrTHWdQ5b9rOXuYpEiG3096CexZHWrrP7VtH7fhXGvksxJ6AEPtIqBA/XULAOROf/j8VRJ0Jld9KzpKcp7Q2Jd8Q7Dhir+2wEDkQPdy9nC2jg17JS2ChQglElsAIOxeX3eV41AcbMaIFrEgwoYoAApSgN3cSk0nGrwF9VldcuNnL4LRtv9iXLyhv3DAbaYMbYYh3erqRbAcf/Ra7r3wmM9i18g1Tp8mOV6Fv8fL8PfyGgUeiewgRYP3jjH++RUw1P2nGOrYfo2111rf92ViCgBt6uTFgmFVsHDbbYxdfAHrJtVErbL2aDBgn5y8W9VcGDbvrHDZabd3eGFjHL3kh0nLL4lILFXk61Lor7id/H63GnlYkAKbp9WGp18oBv1+Rjj/RxY1Fv49379y7xUWDq+CnNnSo2av3aIRwO78yzdRkqyTj060AO3yGIrtX4NKOdG7eWG0HH5Iig5EBvRsVkj2YfOjSbXcsebKY9KCkFaE1BRoXDUXdrk/QZtRh1GqYFasHFcds9ZdF8oBE2BFnJBaMNsOXMaR07fFdpa0r05NK8E8o4k8E/23R3jkR7QdfQRdGzvj0p1XGN21JAJeR6LfzNNi2bhuYg0cOucLujR0alRAkBeTe5eVQtDKPfdw+upz2FiYYPWEGihTyPq//XSN8zOugHYFjAUA483w/2IFyLenMCBhZ7SUWTWsGZjAz9xyGquGNUeWH+T9EcbGzj/5m53rlkSfubtRqbAjRrV1jbWe/OGt22cPejZzkQLA2n0PcGBBwx+yB1IPqPy4LxvtigI5M0t3gA8hCSEAFPu/Bz6vsXxUE5y95YMlOy6KiNX4rtUTBRPXvVHoybxk7wWxT5zStTao7HvmjrfY81CtuVbJvJKoEWUwffMpHLjwQESraF2lFvQpmjubWBtyLSlsuGzfJRy54imoCl4XqlI3qVhIEjoGr9vQJQfEg3zpIDcRQtx04qY4KZADuKB/I+Sxs8CLN+FyXFonskgzq2c9rUXX0xfB4hJx+8kLfPnjD9l+WKsqWuggeYrUiyC8k/xEakTQgYHnuMPjTqzxmINef/wci3afF8XsZEmSaDUbCEmkcOPwZYdw7ZE/ejYsgw61S4j+w/g1x/DY/w261iuFTnVKxuk6GEqOaPtH1XNnp+/cYH1IAV24taEPOnnLFP97+y5GeMouTtZiR5gQ1zahL44/My5h9fRSfhGu0R1gAkru8GXfUEE9MOEKjvyg7YAzqc9vZYY7L8KFl13KPhMszVJhz+3vFo5ECPSuqHEvoIDg5mv+Wo0Aa3bOqjlJJ5yvn/LScPaVYAGiqF1GSbr938ZI4qcEocxtS2QXrj+5zboFAF34PCkHCz2eQunEx1ccUCgA1/xj8/GVY7NwUTu/FRp+e/DUHVsX9aC7rpxbkyLZYnVi1baC6jUomcMcXcrYx4uYiq9jr+9+NHSPb13UB03rlDKoJaDM69yu8SijQ7liEWLW8oMYNXO7wVs0Ids3Uki8giJR2DYDznsHC6IjdYqkSJUsKVoVt8P6y88Q/v4TGrlYg4Uli3TfYb/clsiVC94hQtngvcvrUzm3hk7D4hDFKVlg4fu8f1iAaVPCTovEYGGK1o7UfijvmFmEJClqueX6c4REf4SThSn6VnIUd4k1l/1E9K9bOXsRjeT4pJeQQpPVLLUINyq0E973Rx8GyhgsoOUwT4vOZXPI/NXHLJszEzqUyvFdhDP6I0rlyIROpXNor796e0eLdFJc0w31ucZ8+iJrUDm3BTKnSylFPQa/Pw/cfwUPrzeI/PBZPt92GdPIOSt0nYS+a/g+uf/Dpm3FwrXHYm1Oesjh9cNj3Sf6NFN0aVXqQRQEADv6LLZTfI+JMq31ctpmkN/4LOZpNLZ77Ytjz6mnuHDrBTZNq4UuE04IVP/0qmZCAZi84jK2zagLIgMb9N8rNALC6pdsv4OBv3sIBJ3d/6v3KQq4E61r55W/qT3TfsxR+b3na+xc87jFC1jFKgAs2HJLxmESX710DmkYUMRW+12WNInQEpInTxJrrttn1UWvqScFdcDzzJU9A7pNcsehcz7aggQLHaRWHlzQCFkypsGHj59lvXne7ZtUwLU73jh5/j4ymZsio5kJ2rqVh6lJqp9y2EjMNf8rtuHc6fTDYnG6NCkwpEMxDJ1zFvkdM+Ha/deoWTYHgkKjceH2S6wYWx09p2jWhGiQPXMbwCkeocS/Yn7GMYwr8KtWwFgA+FUraxz3v24FCBPrOHUrejUuK36xQ5cclB8mcsZ+1LuZSrTjVh3DnD718dDvtaj5z+pVD+ULxlZHXrrjjsDnlOo6bXlYSU+bCCEtfQvIB48Vu+5KBZ4dA8IS1bY/hhZd6cYSAeBWxRk3PF+IYvWs/nXFc/5HgwWQPvP24K73SxE+pFevImbIsfja4oGNxZuaSTa3ZRGCloXOOa1FM4EoDPW2VMDuN38P/ALfxpoOk5xu9UtLkky7xhHLDok6dXarjFgy0E2KELSrUoLFBBYOiM4gBYRBJwa6JTCRp2DjxLUnJKFXB5P1uX0aiNgURbJYZFCfx9aTtzBn2xnpOiuv58thhc0nbmDxngtCx1AHLR6Ht66Kw5cfYsIajcgQ7xGep0Ib4Wu0edR3D9I/vUGX2XEuTZWy+bF5QW+xUWMw4dXnAqAvOdIdjEWglXuv6L38IztWReOqzjhywVOKRRnN0ogwoKW5KVIkTyrXb/CcA3DKYYEhbSti7YHr2HDoOtrWKSbK4vGNm8suM2asOw1PvyDkyWEhOhQ5s32nzjDBZgGAQmEMBUJMyD3F/gZWziWdcgUhkCZFUim88H0F1r7/7stYiXyDgtZaMb+1l/0ETaAEk1vy/BksInBsJvuJCTX8Xl8BQOniK+J5xx69xs6bAVoutFKYoMDcpqv+uOCjEQXkfd+saDa4OllAlzKgzEvRRWASydAdW9FFUJ+H2k6Qr7u52KDWNwoRkzF2/28+/979V/ZVoyQMrYuhe1Zf0YpjsENf3m18nOGUe3fygr0YN2enwcug7x7nmG36LQKLEYZiRK/6GD/ATYTy/sowpCvB+5dq90RcED1CFIFukCvfr3IuKQjsufNCoPL8fWpeNJsgPQ7df6UtWCl6FnTJoMOEYjdZIru5qO4zmSb2RXm9uJ25QcFJRTxy713NMRksCpmlSh6LTqN7H6vnSJFMXaFM0mSWnvMWjQrdoA1mn4qO8WphqJEtiblGhuxSq1coKHapmTJq3DEY+u4rQy4A/EwMn39WBN+YGBfOYyFJ9S3PIBxa1Bgx7z+jRo9dklCz6z61b3kMmHVaSwNgIZXFa1L2TNOm0PLxRy86jxlrr0n3n5B+wva7TDiOE8uaoHJxWyzedlu60POGVkavZi6x5lCusA1W770ntEJTk5TYN7eBlntOOsKS7beFGkhLQSIM2PXn59fWKp042VDArn7FuHPl97qtZTqcWtlMnFNKtd0Cc7NUcF/eFM8DI1Cr926UdM4aC8XIwkvyZMm0BXr38/cQ/u49wt5Fwds/CK0blUWB3BQb1RR8iBD4b0IGeD17K4UO7+dhqF4mu1Azek45ifnDqmDbUTYiPgr0v/9MD2TOmAadGhaQAgwRHmYmGjqZMYwr8G9cAWMB4N941Yxz/qkV4A/52iNXxXeWgjHsXDNZ1OXsJ2ZwKvFfuv9MCgAT150QHtyKYc2Qyey7dzMtdfjDEhwWgxVjq8kPiGtJO/RoWigxh4izDSFo7cYcRUj4e3loYFcij705RnQskSgdg7UHrmHB1u9wctpWzRlUPxZlIbETY9V8yOIDYsnDYEJMFV4WAfadvy+v0Tu6S71S2HbyFmZt9ZBtpnSthaX7LuGxf5D2ULSV4trN3uohiT0flijaGBAULt17BnUblg9tirSpUqDLzO2idE3rnxxW5uJfrUDBqQZMSsfaw1fhH/Q9ieEx1oxsIUWIbjN3ICgsUooCdIPYe+6eWAkxKhd2FCHHs3d8pADAhyYm7aXyZZekXZkPr/PKYc1EjbjXnN2CXOB91Kyyi5w/i0JKYj9v51mxpOQ+EzvXxIxNp2LNjaKR07vXjXUN44NS66r76xNKK5jHDlsX90Vu+/i1IcjR33j4piTzVAFXvMet6BTRvrJYkc3a4CFrQ9Vy3tMsDDRxLSj+52OXHsOQtpXkum85eku2c6taUKzMDI3booYLJq10R1hEjBSOqIie38ESC4c1EgQCQzeRVrj07PR3LesAJhC6iSz3o7BduxLZUcYhExQRMr7O/TqXthfeNkNNL+DftfJZwe0bBD+xAn3cj+rmtBZUhPR0561O4pUbftetF2JfqATPJUu6VCA8X1H556MyUQxKx5UFgDWXnolCuxIsevSskBN5LTWFIIbu2GrUg7JNfAUAQUZc9xfFdtIamIQpLgzcn1SIXhVyIleW78mUMi4f7EdM3waiUXTDUHdVX8FAfe8mVADQFfF7+fqt0GYOuN+MMwflBXb/tyzqEwtBwySGqvBrdpzB6YsP8TY8SvQtGtYohjaNy8E2a2xdF0ODr7nkJ7aJTL5pV0laxlU/TUGzQ+nsUlhh55/Xl8UbFgQUKom+e5eJPl0oiChQF6So50DEChExLAAoSI5yDpliIWcoQNmnkiPevf+k1ZAgfYS0hVvPw8S9QknsiRqgaB/3IR2FYpp0yVCC+hgja+SR7yk1hUZXXJPb8/25p58g8N0HmZulWWpZj9sBYVLEKPcNYaC+3zivktnNQf0Jil4y+HmltkViwpBbhK4Yasz7j+g/YYNoRKiDlBBuqxsUiavTezf8AyOkABAe+QHNhh6U3/HxPcoIf3zLEU+BhBMRUKucPc5cD0DPqe4CyzdPnxqnrvpj9uCK6NFEg2Q7cemZwM4JP18/uSbqV3REn+knpWgwZ3AldHMriNq9d+PMjQAsGlEFtcs7iI5AaNh7kMv/MjgK7UYfRcHcmQUpwG4/xQXJS6/efaegAyhSSNi/ghyggCDdapRz0TdX8vzfRnzAvnkNsOXII4xdfBFF8lrKMbcc9UT/mafRomaeWIgD3fViQfrGfV+cufRILBVtrMxBegXRAlv3XxT72EFd6yCD6lkpMdf3Z7fhdesz/RQ6NyyAet8QYMpYvGa9p52EhXlaHLvkhyrFbTGwTTFU6LQNE3uWQUTUR03inyE1Zg2siGyW6cQGkGhOYxhX4N++AsYCwL/9Chrn/8MrEBHzAZ8/f5VOrAIr/9FBWADYd+4+UqdKjvcfPmNg84poUTW2ZQ/tZer13YMyLjby40wkwK7Z9QzazCQ0B/V4rN6PW3oRW2fUSfR47IZPXumOC3f8BOY9prMrbCwSZyGob24jlh/CiWteYj1FeH2p/NnxwDdQmxAr3rzKduzYE4q/+8xd1CyZR6D89LNmotzXrRz6L9iHyJgPqFYsNyZ1qSXqvoT2M5hItXQtLPxhQv1JK6hXNr9YOdpZZoSDtTl2edyVzj/tEWmf2MK1MC7e9xNvbCI+5vdvhD1n7mLujrMCb2cyzsS+++874fVcA/lmUYCQfCbwBy8+lNdYJKLvtbrgUSKvHVq5FsGqQ1dAr2rSF4gwyG2bBXO3n5F5c5vJXWph8OIDgpTgvFgk4H1DlWJaGLEgQfvHppULoVejslrYvSH7P85HV9xPn5J6rcou0vVKzEPWfe9A9Ji6CzXL5MGoTlW1l/qm5wv0nrFHigIz+9UR/Yj1h65j6QiKTtpKB3/v6ftoU6cIdp28J8k7bSUHtamI1rWKQN+4TK7nbz2HjYdvYHqfOqhQxF7sBz1ueGvH5QT0ddL5umIbFvP5K2aeeIzXER9i3ZrK+x++fJVEiAkIQ7EQtDLTFBgmH30kAmVKqAsAfE3m6fFENAXUwYSfxSZFekA3+WG3Uz0vJVHLkOa7FSOTRHb5DQU7wNXyWIKIBUV08LJfqGgTKMfVhf4rY6286CtJoRK6BQDuP/WYJ3xCNAUvwrAJaWcBQy1sqOgSVMqVWZvIKWPqog6U1w0J+vF9ulGM7N0gDhRYH3VFfe8mVACguNuy6Z1FefzOo2cYOWM72IGML3S5//z8DJ68Wa/WBsdhEW3Z9C4oXzwuxF19HGpPUFeCSTNpHRRN9H8bLYk36QOti9li0/Xn8r6SdJ/0DIpVDCJiwy5jWi3tgNvROo+IgWJ2GeR+JHVEScYJ52cBgEEkR1UnC0w/8VibQJPaQgrB8Yev8Tbmk4zVvZymgKYUwbA8L3YAACAASURBVJiY87VFZ73l88R7NnO6VHj06p1A9bkfC0K8VwrapBcaCIsDiv2kbrGKc1HraDhbm6FH+ZwiTrn321yJMKiex1LrNMF7XinsqWksVmappNDBYlR88SN6KYbuU316Eix0T1p+GVNWaVBSlYrZCsee1o+W5ppif8zHL6K0b2aSAgcWNBJouDoUHj1fc7TLgMDgaIRFfBAkwb2nwQI75/7JkiXB+w9fpChAJfmI6E+iLk9NAH7eGRQBpFgg/z+8Ywk45cgotICkSZIgp216eD8Ph42liXxPsGNva2kqavUVi9li89Ta0jwgbSBF8iRx5qpA4YkqyGaRDiHvPsDBxgwPvEPkbya9RA8kVABQzp0OAbNXHELAq1Dkd8qGJ76BYHGvQJ5sSJUyBYo52//lCBx99wiLIcPnnxNxRFIlNx95JC4NpF60qp1HKBqLR1YVesa9J8GY2rccGvTfh9chUShV0BrjupWS58T8Of+8Y1S8N7HxTeMK/M0rYCwA/M0Lbjzcv2MF2FWNef9JfpRNTVLHeXAlTH3Qwn3CZW9SuRD6NC4nwj/quPaAHL5dKOWcFUFvYzBrQAWB9v1sKONRdOjN2xi0rZsPFCX6p0JJ7C0zmmLtyBaSfN94HIC+8/cIT5AIgJauRbRUAdov8vUCDlaY0LEGhiw5KIkx98+T3UJ8qRn93Mqjbc1isYoJuufIx6FsFhmk806O/uFLDyXppgIwofjlnO3Rs2FZdJ25A6/fRqB1tSLo37Qihi87iJM3ngiiYM3I5nJsIgiW7b9kcBlZACAyYPKGE5K86wtSC1YPby70gnk7zuGPP/6QIgaT/g5Tt8ocnOwspOvtkss61tw4HosjK4c2kwIEw/tZEFr2WQDaAOqGLpf6sc8rNO81H/cfB2g37d+pFqYNb54oqKViD9mosrO2AMAHyOlrT2GH+x2M61oNNUo7YfiCw3jgE4jlo5vCOrOp/H336StkTp8W1Us7ybHmbNK4TJRzsYe+cekz3u/3fXgTGokVY5qCSAPFnUJBFvAk9BUA+BDMziTF/tTJlnLS6vd192eSw0Qibcpkwucevvce3qkU/HUTZd1EXtk/NPpTLI6/bgGAUG0WHpSuua54HteV79MjXR18vs+UNqUk4lWcLAQGrgRh3iwaqKHUTIio3s8ETx3UH3j0zbqPr6u7tvybnHIiI5TOLufPRJWFEc5L6byq3QHUXVqOoe5Uq49N6H3tdtPjqP9zG13RSr7GjuDgyZuwdKN7rHNQ37v6xNr+zPcd9QI2zOuF7DYa60NDnvG6x6AewfLpneW3wFBc8QsF3QGI0lDuJ7+QaOy/91K4+Vxr5X2FcuITHCVcf7WbhHp8Fg44XkHr9CiePaNw+yn0SEcMFm6OPIhdAKiZzyqWfaPuXNOlSo5RNfLg1OMgeDx5A2pkNihkDeesZtr7msWL95++Imv6VHBzyYaFZ55qRS1ZSGtXwk7sL8nv52fu09c/YolokrYzy/0x+FlRqA82GdJoCw6K8CTvMYXmoy6UqT97urQDQ2t/7/FzNO0xD0/9XsfapIBTNmxb3A9ODt9FGvW5VBhyhKCGT5uRRwT5xESYKKim1TVuIOz6l3WxwYSepbF6732kTJ4Uc4dUjtMdJtpwn4c3Ji6/JGPkssuArm4Fheu/ePsdTF15RUT22OlncYD0ArN0KTFzQAWxmVu5+x7qVnDAxF5lsHS7xmFgROcSgiZImvQ30Q6YufaaFA4aVXXE9H7lwWYB+fyEtzeqkguzBlYQRwCeB7vhhub6yDcUzYcdRGTUJ0zvX172IS3BMpMJ+rRwwdC5Z2Xu1DlIjH1yVPQHLNt0Eiy61HMtgpx2FvB7EQwvn1fo0LTiT2kPPX0eJutNBIad1Xf0U3zfC0QB+L4Ih62VKXpPO4VBbYpi+a67GNutNNqPPYr5QyshIuqTiC4SaTmycwkp9jjlMNfaNf6Z7x3jvsYV+G9cAWMB4L/xqhjn9I+tADsJM5bsx6J1x7UPsoSAThrcFNmszBM1L3LGqLzLH2/dcLBJL5X3yOiPGLHgPC7cfoH29fILvIxB8R6KAy0d5YrD533EPaBBZUfM6F8eJ6/4C5ePweq1a6nsGPS7B8q4WItKsKICrM83mF2EwJBodBx3DC65s2Bk55KYtOISVu25j7UTa8hY8zbdFE2BGf0riCJufKGmAKgLABTJW3f0mnSy5/RpgEI5rdH99x149EwD+SdagHz33HYW4sxw68l3kTbleNO61RF4P5Ol/RfuY+qGk8L9Z7DIwu6/Eg3KF8CoNq5gMYKJPYNcfooDfvz8Bb3n7gb1CqZ2q42yBey1xQhSCXZN7iBFC2oBjF11VHj/SqRLkwpRMR8Eyju2Q3VkNTcVCgALGKZpU4EoEj7YKbZIfDCknjvH4vtj2ldDJRdHoRY0H7detue5M0nm3Ig+UQoDPGab6kXRr0kF7UNVfOrnurxnfTDqxAoA8thP/IPFErKgY1ZM71tbYJt8UCQqwCcgBOsntRSofueJ26UQtmpsM2mRd5ywXXQkiCJZNtINa/Zfw+nrT0Vkku4S09acgvsVLxR2stGOS7h/uzFb8P7TZ+yY0Q7mZmkESbDt+G0sHt4YpQtml0ugrwCgTiYMvT/UNTeYzOpy5pVEmMnK6ku+uOkfpuXg83i60Pa9d17i8AONXRmjYq7MIvSne1x155LQZibqV/1CtWOrixIcasetAJzwDBLdBiXYlW1R1FaOoQ4m6dz++rO3Wu638r56XL7G4XbeCoC7ZxC+qsZW0wT0URuImBhS1Qkbr/njsq8Gus7iAmH+7EYzdIshfE0XMcHXDFlW6kvCuL2hTqz63mUBrH6nWXE83eP7bjL0HsXgmPwzEVHCEG9cd4zEUGrUyXhpe3N0LqPRlFBC/T4h+D3Ka/RizjwJxtYbz7X0Dl5bXgflHmERqU/FnPANjRbtCKJQFNTGoQeBWqFLXhN27Enh+Pr1P0J74f3O6664UXJf/pv3Ku9dimnWzGsl9/XU454yB3b6uR078hSRVItaEjnAIhcFElnEyJ/VFBuv+ktRTZnnuw9fsPy8j3x2cmbW0AZY4FAQOYowJSkNfI2IBr42qmZeEStUF/cSiwAwBP/XRUKRWjVx/m7RAFCHPocKvk8NH3L9qdnDDjE5/3lyZPyZ2+8v2Sc0PBq7Tt0ThNWP6hb9JRP4iUHYTFm84TguXn+CcsWd4JjdEpXL5kfa1D/Hnx+35KI8y9DykEURQ2K1vO930ZEl5rNYsZ67FSBNk3FLL6FLI2fRRqArQuNB+8Uq0SFbeiwb5QqTtCkE8aCLDuV3K/VhKLaZECLlJ5bJuItxBf72FTAWAP72JTce8L91BeghPGzaFty674c549qieEEHhIZHYvSsHQiPiMayqZ21kGp2jthxtcqSHtaWsR8I+IMzdO4ZuF/xl0o8VWLTmWggwHXKO6CsizXcBh2Qvwn9I2+PHD7yy4gY6NPcBfbZ0qPHZHdRD1Ygd9uPe0k1nirE7ermx+A5ZwRKSN9gRQTokU+oXt/gpaNdcficr3AXl4xyRWBwlFASGLp/s7pPGFx8cfGenwj5sduuFADef/yEbrN2Ijg8Sst/j4h+j2bjN0gSziiWxxbz+jYQ2DuLAqNXHBY+vCTV0Rq49oCmFdC6elH596bjNwSyr2gAPAkIFm4+g3z/Bf00iv+KICFfV3j8p24+wcjlh+VBadGAxsifIyuaj1sHn1ehYoO0blRLgewzaSf94Lrnc+2+1ChQuP3Nq7jgjvcr0S0glYCFDcWxoPec3UJl4EN7iXx2aFjeGeUL2kuhguiEqRvccfyal3YpWbAY3baaFDT+j73rgKri6ro7dhFFQBFURCxgxd57712x9957jRpjN/beNXbF3nvvil3sDSkqIGDDGvOvffiGPB4z8x5q8mvyzlpZUd+dO3fu3Jm555x99h638gB2nPSRYAd5C1iDr5iaTjV/M3am6CSMnbVFpNcU45rcurg/8uV0NetR46ayw5j1ogIwZzA3uKlw9vpjdJuwEQnixcOqMU1x93EIBs3cgUI5XIQIcLbXSSEHjHj3AbXL5ETfZqUweOZO4W1YMNQTB87ewWyvE0ie1EraKP1evOmPzuM2iFOyYGgDpE9th+4TNiEk/A3mD22AdI6RNfpqDr7CiM/Mk9rv2VPbCNEazTgAQDI0Mrozw21cNqBMEjO0dHBYNkCIvOJH0ynpU95dapjVnGH+ntvZVpyipy/eRgsssG+iDvKns8WdoNeqv7MN14+zbWKpradzxrpwZlINZQ4jHcO/yg/owOVOmxxWCeLhSkA4wt58iHFuecdoXJdCEEeHbtW5x3IuRdGAWX4yzjMIwXb8jeNSzJA4kP+mB8HWKkdRc+6N127YizdoN2ABtuw9b9Za1ms0bmBj9GlfNRrsWIuE0LgfcwIAhsoSSikKnXAa527G4bvCqk8zXMuUHFx/0R9x4kD4K5gZN3S6szslQ59y7hK4OvXgufAGULrRPVUy4cHgs0AjPJ+lAqy/p+Pcu6yblCIYEmrS+Wc2vlB6uyikCTP1c4/ekwCDYso5GRAgAuDm01fI5GAtxIDevqGisMH+7ZMkjIY4qJUrjfAI3AuOLDEhcqFn2cy45EdizfsSKFCy+r7P30jZAdnXGaiiigDHRg6FZWcfSdmBGoeF8b1R40BR2hjX/z/0C0bT7jNx9vK9aN1smNdb+B4MTZHcLV3AWZxF/qcG8f/qhanTwQP/57j7OFgQVrTNh68h/NVbNKqURwLKsTWuFRKckvuBkqcK+Wds+4lte+6Xlm84jhT2SbHnyGVUKO6BCiVzwiZpJOItNkbuowI5HCUhwkRGmv8FKpU+GLxmGUPeLKnQY8JByfo3rOSOcYvPYc346mg8aAdS2VkJ18L01RdQOr+zwPvTpLIWx1/N+EytPPcYqW0SoUFeEhrGZsSWtpYZ+D5nwBIA+D7vi2VU//AM0JEiKRCdqaVTOqNUoaxRIzhz6R6adJuB9fN6i1PFmtH+Y1YJjwBtzpg2qh8yRY5HkQ5iW4V0huiArdNri2wdyX6GdyoqzLys5yN5D2WEkidNiOMX/dG3RX6M71kKM9dEyvtQBmjJlmuwtkogv5N5mA5+xNtPurrBjJzPWHNRPprLt12HVeL4uHDjmcDglm27LkQ4LDOgxGC7utoIAEMFAF4TnfP+TcqIRB6dedYjNi6fB04pbIQhPzDkL710qgA0MuJKYB9+QeFR5HzM4LepVkjYgpftPi+OtMKoT5JAJQBA531evwZyPiUAQCfplzaVUL1o9ihov8IfEPbqrcgLKpk11uF7ls2D09cfYd+5W5JJmNS1Fop5uApvAJELPIb/TsSDoUqAsjgUxAP/nsctLWoUyy7wykt3ArD77E0JfCjZN/ajphRhvNT1CACL5nPDyhnd4JImkpRMjSugdqUCWPRbB7Pq/9kHHd1Z605gydazkv1nLX9Q6CvJ+oe9fCvBDqpIEG7K2leiHegLZkprD8pKUkmiWG5XDJi2XfglGHARxYcWZRAc9iZGv452SfE09JWgIbj+KffYplYhdGtYPGpjZQgjVubHMOscgyQQQJ08aVH9f2z2lECbd1ybyZ9rIq1tYviFRqg6zco51Zjvl599JFlbLaNKAe85AwJqpjhhQa/eiUNkjtHpo9wfnSOtAIbSD52+0DcfogUPjM9hWLd98PYzrPX2k8xvrVypUTJTymhEcsbHGjLOK7/pyf9plaOoBbnUyAK/RRkAGd4nDG6CJFbRs47mBgD0JOKUOTAsr6CDwGAOmf0ZYLngFyb3xHBdsaafkHzyO1CeUSm7YDslAGDI0cDafko0ck0yUMVnhOdUwjIKGslQllI5H5UdSD5IowNOxzp+3J+EB4M194bkksboEqUPlgwwUJQkYVyw1GDfjadSRkO0AJ11mjIG5Riidgq62EW7fgakGLhi0MqQ9DKzQ1JBDJx59Fzmimueyhxsq2d6a2/u2LYgaWrkey7yG99x8KJo3dWokA8LxreHg310ODlrx5sM3oHpA8pi3vorIo9njoQvS1sYICWyii+CxpXy4No9lib8KZJ4jwJCUaNUDuw7fQs5Mjnh+r0nEgQpkjM9Tl19CKvECYTs9tLtAOG2yZjWHtfuP0WB7M649TAIudxS4/ajIJGXbVIlL7Ycvo4OdQtLQFzP+K4h4kIJGFFikUEXJUhlznvoa9p8+vQH5qzYj+TJkkgJQPsmZZEqhQ0SGwS+2T+/tSxroDFDb5zhpxISERlv3n5ElWKuyJ3FQf5MVAD3UPyNNfwl8qSRbD73UgHPXiF5skSYQLlFr0u4fCtIEJMjuxZH4ypZTEre8ntCRFjxjClw7lGoBFUzpLTGs5fvkNI6ofxbzjQ2YMkPkT9ElFnMMgPf+wxYAgDf+x2yjO8fmYEnQeFo2WcOiuTNjOE960WrTVNqW/esHCJyNkQJkBU6v4crdh+5gtH9PYWcztjocJM8yDAAEBD0WmD87i62Ui84ZcV5gRZST3bNrpvioBfNlRru6e1QuZgrqnbdGOWQK1rEDSq4CzdBm9o5ULfPVvRonBe/dimGYxf8NXWD61dwE0QB2zg7JkNnz1wgWmCO12WJhvdpkV82IWyjsANrTTzr3AmZ54faHEtunRjhr99Kff68fp6qqgsCT95xBvO3norhuDDDz6y7MccAlQJ+blEBEe8/RpUTGJ5jx6lI+T3DLCqRBg7JrYWAz9CErb1cHvTyLCWbAW6uukxeH1W6QDhgv8ZlhOXf0Fjb32PqJkEVqBnHQ6ijf1A4nOyTCU9AKgM5KrVjYpNNVat91SJc07tXDFRMXXUUO0/clGZVi2VFrdLZhTTSL+gF2tQsiOJ5XPHL3D14/fYDhrWvgMdPw7Fq9wXMGlhXMvebDl3FxOVHJGDQpUFR1CydQwgyjfvt1qg4Nuy/giXbIktFWlTLj5Y18kfjK+B6mHLwNnz+V8+uZD2pl04z1rNX4Md0vmnKZlepaTe8dgX6XNYtFZacjlkOoLSl88UMWS2Pv8j4+Jshw7nxnCqZ17CIj5h9NGZtN9cZN5HNCrng2N1gIXDTkxukI5nNyQatCqcXmDQJ/hiAUAscsC2drZaFXeF18TGO3Y2UEzQ2pV2rIq6S8WeTu8GvBNZK51CNX8GwDzUSQL2SFUMnTOlHa42rrV0FmWXMFWDOu4dtmtUtgUlDm0bJZhoe9zgwBK16z8XRs5HrXsvmj2uHto3KmNQzJzne9quBqvPO9UQn3zc0IsbvRIm0LpJeHHPjGnqlrMVYupJjNZS/5N95b8u5p0KTAtG5ZuiYMNtONICaJYwXV7gd+FwpvBC8z4ZGlYptVwNRL09aqe83lLI07pNBIpYfKMaAE/kqnr56FxUs4G98XhgEIJ+AofE5KZk5BZoXTG8y26rHPXHYa3gUeSMVIlr0niNqD4amVS516NxjDJ11AktGVkaHkfuEEI+B9shyL23ju5RkqUwQpLKn7F4IXr5+h1QpkiIw+KUEhZ0dbBD++p0ECIKev0ZK2yTC/0IpVCrcMNDqkclJnHoGVZnV9sjshE+fPuPNuw8IDnst79zsGR0FicVAAJVU9ExBmlTMmkoIP998+IQBFbNI2UVsjO+LY/eChSeiDBnxDfhKzOln58FL2HX4EqytEsHJ0Ra1K+bH/mPX0KJ+CdlHMQnB5An3Fz2b5BN+BEPbdfwB1uy5hYI5HJHLzUGIEKmowORK2lRJMXNQWQyafhzr9t7C1ml1pFSPe5vzPk/kflJSkfwKsWHyJ6Ls0O0guWYpz2E5Ypw4oq5Bno5E8eJGoaQ4vyUyRS/nMmdeLG0sM/BPz4AlAPBPz7jlfN/lDDDLX6fdJGyY3wckilKMWYNpi3dj95HL+H1yZ2zYeRYnL9wWDemR0zahb4dqyO8RvdZTOVbR9WXGnrqxtJsPQlGm3VpEvPskGVWS2JCBtljuNGg2eCfW7r0lxDtEBzA732n0fgkgUPe3du8t2HnsvrAC75pVD4HBrwXSz/KBeuXdMGDKUUxZ6S0IgaZVs0XTDc6XLRWqdN2AU5cDwT+vn1QTU5Z7C1SOf988tTZmrbmEqSu9cWCBp4xHzZTsv39wuGS6lew+IfXMgJP5fuU+b1BxgA47mfIdbJNi1O97Ub6AO4Y0Lx+DLFE5Dz/UO0/fwJzNJ6R2nmUC1YtmQ/f6JURCkMbz95+zDXf9gyUokPN/MnfrDl3ClLVHUL1YdoHTK0786GX7RFqQGvFFc7qKE08HlZn7HaduCPyf4yRhYLUi2aLV/e0/fxujlu2T85LQsHH5fKqbUSIU5m05hX3nb+P5izeSBUvrkBz1SnmInKHX4cuYu/mk/HlAk3ImN7R6bOrGEoDG2VHWOW9a0Adli+WI9XMWHPZWGJLb1s4pa+z/2y76hWHZmUd48/4PFMtoj1aFXaPNHUnXmJFkDbHa78x08XjF4aK8mXuqpPDM5yyOLo2b2dMPQ7DH5ykCX7yTTRydF8q3EepJKLeaERpPR5yEe3TGuQnO5pRMeAKY9aSR6I/j8w+PACuvmXGrkzsNqLuuGB2prVcCJNDBPnl+OnF0wpgRrZLNERlTRtbiK3br6Ut4XfSXTJ4yXhd7K5GLM+z7in84Nl0OEIeeEHRxQO2sUDNnaoGLaxnnZNqhO7j2P7i6YTs6C2R0V/gBlN+0Slb4u6ETprRXq73n2t25bFC096/S/lnIC/T45Xd5/5pr7K9bq0oY2KUW+Gc14/t97bZT6DxksSp5IY8Z3LUWBnetHQM9oN4fwFKAPTeeIOR1JAqD647zVTd3WgkAMJO+41qkxB45NVzsrKSm33CtkSyQaA9yCbQuErnuCe+fd/w+AsPfStada5mOvvfjMOy4FikrSXm9pgVcVN8xXGurzvkKMoXPDJ1yIhDypksuQS6uFZ6Tdf09y7jpvqcYBJt//AEePP+rVIbnZyCO0n35XezkXM9evZPnqUgGe+G5INLk+L1guW6SGjbM5ywBD7blc8oSF5JhEmFAQkxzoNZaa8+wbIPZ5ykLd2HwhDXRbhv5fWb82kqV3JHfbwYBhnUoIrDx+uXdRCP+S40O7Y7jN4T/p3m1SB6KbUd9QGJUOvDGRvj/4q1nMaBlWUFjfY2ROPK3/ZGqKERVbLzkDwZ9FFnH2PRtGORiAIeqEAduBeHWs5foV9496t2q1yf3W0+ehYElPgnix0WjmkWjSnOYpNhz8qHsS85ff4rg8Ah4uKWUYACNsoxtftmNfFlTwbNiFpFZZvvm1bML2z/3NmMWncaCDVejJV+4v6CygrVVfJMZf+OxMwBwxf8FKmdzlPe4xSwz8G+YAUsA4N9wFy3X8NUzwCxC2/7z4DW3VzR96Jv3AtC0+yy0alAKFUt5oG2/eejSoqJkjFrWL4Wi+TJrZoWUjDxZeOcPqwirRPEwc+1FDJx6TD5AK8ZWFXZf1vmv2X0TPSYcEtmfOmUzY+nIKhi76Iz8u6L7S94AZgLITkunnyy2w2afkI9cooRxUbPHZpH5WTWumvACGOoGPwh4gcYDd0hmgfJB3MgwuMD+Df9+6nKALtHRsSv3RQ6Ptex3/UKExV+R2LP6gprEr75x/8IO1Fj9lcs0rGlVq30tVzwHlk3pItwUsbW1e24Jp0TLmtmjCCVj24dWe7Iwk1CLmthkr+YmzGLf7wwwI0tyN0JflQBHVsdk4qgSiWBoeiUrWrXzak6bqdIVIgGmL9mNqYt2ITQ8ssZcy0g2NqxHXZQpmt2k1CuDAETSkPj14InrIKScJTalCmdDK89SKFEgi8k+vt87+e8emZaSBK+a2vMrp3eDva21fK9b95kr91Yx3mN+7/UC+ETnkRC3+c+7sHFyLeHf+VJ7GBCKzYevok4ZD7imsRMy24WbziBv1rQonNMlWrckm124+QyypHdAuYL6wRhzxkMk1JSDdyTbTwQH5ULLujtIUCo2xsAPpS4ZUCBCROG0YOCGAcs+Zd3MLinwf/Ic81YeFDTjhw+fUK5YDvD7xX3T6t030bG+hyABPnz8LAmOuuUyC6EfyyBZAskgNTP8R7z9JDHQrXFe2fMwgM2AAIn9ujbKg0aVteU7GezcdvQ6zvs8Rv+WZaTMT81YdsUSAM5dbBETsZlfS1vLDPyTM2AJAPyTs20513c7A0oJQNmi2dG7XVWBoj14HISeI5aJsz57TBvMX3kAKzYeh0MKG/RoXRmNaxXVhYTyA0RZmf2nH0VpA/s/e4WS+Zxx8KyvQAkV7V465rndHXD5dpCQ0/RokhcK5N/eJrHo/hbI4QQ66HTYR3UtjvFLzkoAgIgBnoubk8PnHws3gJpucNYM9qJzS4g/iY06jooMAPDvpfI7C8Hg2WtPNAMA/FgOXbgTJ64+xITO1SXrTQI8ktiRud9i32YG9OqSf+3TAEN71JET3X7wBI27zsCVm75RJ/4S+D8PZmaEmy2Wn1y7G4Lbj57LOvW5H4LCHqlxzy9M0CuUnTx1JRAtamTD9iP3cethqJBUbj18VzZn9raJJaPDfihpRdnLhZuuoloJV1APm4zaBbI7idJF+cIusm5ZnmKxH3cG1HgolKsxdMKUf9Mi9ps8rBnIF2DKgp6/xNa93th5+BKu3vAVp44Z/tzZ06NkoayoUT4v8mRP/49ojJsaq+X3v3cGqDXfrOcs7Dt2NcaJFLTUI/9gtO03PxrxH9cLS1OYeSYaQc1W7rwh30QSuhbK6SRBdzubr8vE/72zod37gVuRPB9ZnZIhUbw4oPykQmwamzExGHj4dhDS21shi2MygcVTMYWlKJ1KZBTkVGyM7wKW9jAYwncFSzBZAvDzzBP4pVMRMCjN/Q6/SRWKuODg2cdYtOmqfFcmLTsve5Uj5x9jygpvQVLy3yh9yJLIhpWyCCeAlkoAx/ni9TsMnb1LCHiLeLgIoa3FLDPw23bCVQAAIABJREFUX5kBSwDgv3KnLddpcgYIS+s1YhkIF7ROkgiXfR6hfrXCUuPPiHzznrPQol5JpLBLKpHrpZM7SaaVZHWMYPMYY+PHqNfEw/KRck1jIwR/NUtlwrLtPpiw5KwoAOTNmgp9mudHCtvE6Db2AJaPqYqCOZxEIpAaxEQI9G9dQJz62WsvyUYkl7sDFM1eOlr9WhZA2zo5MX7xWSzQ0A22SZIQc9dfluM5lmmrLmDjgTvwmlgT9jaJ0HfyEXHoiCBwUIG5PQt9hbbj1wqknzJ3ZMBnDXyzivnQu2GkjKHFvn4GvHacRuNuM1U7MqxXNZa+4lrctLCvqFd8iXFjFfbyPZ6GvEGp/Gmx68QDWXu2SRMhcaJ4sj597j0XWC4Jlxh4Cn/1TqCaLKvgnxkwcHOxE9JA7xvP4JraRlAn1FbmmqtXzg37z/pKH/w3thvRuRiSfQclB18yZ5ZjIA54sx6zcOpCpAynoRmXrPC3c1fuo277ydGk/bJmSoN1c3oiu1vsMpKW+f9vz4AeWmp4r3ro2LSclHds238h2kRpkUIaNlJkcx/6h2Pxr5U1y+J+hDvAEouDt4OEsI7onmYFXaQs43swlvcQzZY+bWTdPHmSmg7eiXZ1c+LM1UDULJ0JoxeeEaWj6asuyDepR9O8IrXM4HP4q/dYsd1HiACJ0iApoLlGWdrhc3ejblkPnLn6CINal4vG/2RuP5Z2lhn4EWfAEgD4Ee+aZcx/2wzwQ3T9NiFl7+Hq7ABnJ3uBfzIrO2XhTmFXv3E3AMMne4HOWPz4cdFv9CrYJ7fGmAENYzDafouBXrr1DOv33REn3zZZIqzdc1OIlJiNZVZ+2fbrSGlrhWol/uIiuHI7CHtPPxIkgR5pEWv1SfR28ZY/RnWpghJ51PkMeB1HLt0T+H+TCnlRr3QutJ+wDiEv3kCL2Z9j23jwipDA1SvngR6NS8a69s7c+WMQZsXOC8KYXDp/JnMPi3U71nGu2XMJ8zac/NuuSa+ees2s7vCsXgSEQ3cfvhTLNhyLugZzmMpjfcEaB3AeGDwicoCayhb7784AA6eVm41VraE3RKxwhmKrw/7fnVXLlZszA3rkk1x7fk+eY9GaQ7F2/s0597dsQ3nRydSsf/9JeBwO3w7Gp8+fQVlF1p3zW0oSyPO+oWhbNINwJVCmk+R23UtnFjJF/n4t4IUotORKa4MOxTMKD8m8Y/eF88HYyFTftWQmHL8fIiz27MuQS4XwfpYBhbx5j7TJrdC9dCaRlVTKgy77h8MhaUK0LBwpXUkeFPKS/C68K2+Ed0ePk0Jr/hgUZjkkky7c17Akrf2v+7Dol0rYfOgu9px6iGWjqwrn0akrAZIMWfJrZTjFEn3A8zMA0HvSFrSrUxjHLt5H3+alv0he8VuuBUtflhn4p2bAEgD4p2bacp4fega4yR0/ZyuG96wrtaJuGZxQv2oh9B65AgFPQrFmdg+4Z3ACIYk7Dl6UbH3dKgXNIo7Smxg6WjPXXJKMfFGP1Nh18oE40ZQIZBCATj+j4lWLZxBtXMVIYMQsK8kHtSBw7HvUwn3YeypSp54yQ7/1qqH5AZy75SQWbT+DsR2rIU0KG3SdshEf//gDM3rWRf4szjEu49rdJ+g6fqNkeW2TJY6m825qMRCat/2YDxqUzxVN3mjDwasolD0dnB2j17jfePAMl28HCBojf/Z0JhmReX7D4MfYbtVQNFd6U8PC/jN38PPsXQItJHR07pD6yJnJyeRx5jZgAGrMzM0YN3ur6iHHNowQkjS1LOrCCR3Q5h9CYtzzC5fyEWZgMjnHnm/A3PmwtPv+Z2D7/guo3X6y6kBJnEqiNcXUdNi/hrjy+58dywj/zhmIrURku8ZlMW5gI9glj06s+XeO0Zy+FVlTSkaS4JFGaUZbqwToX8FdJAxZe89vvme+tNh4KQAv330UgsXmhV1w6v5z3Hz6Uo5lsIDtydBfKL291PuHR3wQB59qKkxo8BTZHJOJM08C0vhx48jvlATsVCIDEsePJyomr959jJLBbZDPGWXcHDD90B2RjuT+guSmPBd/K+xqj4n7bwvpKPvh+Pl7w/zOqJAlle40BIVGYNSC05L9H921OLxvPEXXsQcwtEMRdPbMjeKt1qBJFRL+vZVyM7ZbMLySSPhxr8Vr+hIjp1K/qdtQIo8rHgSEonfTUjh33Re/LTsscrgjO1cWZQaLWWbg3zgDlgDAv/GuWq7pm88AM66TFuzAum2n4FmjiGwgKCfUpXkFTFm0C33aVUXmDE5oN2AByhTJhvCXEUidKrkQBtKpS2adWJcvgFC3JVuuC4lfhjQ2qFoiAw6c8cXDgHDkyJwSEWQI//wnsmVMgbu+oSjkkRqfP3/GlTshwircoKI7th6+JzwBz8PfCnSOBINHvf1QoUh6VCwS07k97+OH7hM2oWP9IiK5QzmhRcMbwt5GneV28PwdOHntIWb1rocnz19iyPydmtJ23ISMX3oQ3jf90NWzGCYuO4zJfWohW4aYGwFmBb32X0bYq7ey2SD7cRGPSPmnu49DDPSU8+Lx0zDJ8pNN2cXRFjZJE+FRYJg47+d8HsvYi3i4Sn953dPg0ZMwxIkDdKhbJJr6gHHwo0IRN4zoUEkX/hf+6q3MF6WdGlXKg16TtuC3njXMChxoLUiWm1zyeYTtBy5i16FL8mcto6NEKcpCuTNi7KwtGD55fVTTQrkzYdXM7nB11pcf4lo8cf4Wtu67gEvXH4KBLRqDV4XzZkaTWsVQolAWVVlLcx8qPisrNh2H1/bTUfJq7L9Xu6po41n6q2uzX75+i31Hr4qU1NWbj6PmjHXfxQtmQcMaRcD5MGdTyLFu2++NFZtO4JT3bcliVyqVS5jBM6VX37TyOTx7+R7WbT+NfUevCBcDz9eyQUkpETLWtVbm7f2Hj9i85zwWrDoo88J3CIOE5HQg0kjPeM5jZ29i7sr9OHTSR5qae6xhv+znxl1/bNnrjZPet+F99YEQ6nFtFcidCRVL5ETNivnh5upoUvJO6Xfa4l3oO2ql6vD3rhiM8iUi62oVRZV+o6O3NST/Y702A628vywt4Lz2bFsF9aoUNLlugkNfgmUx63eckTVh7rHG5+RaJUSczqLWvVSuhxB0asvz2eU6ILEcOWT43o8bN06MOVHWzpJ1h6MIB80dJ+fP+Hwca2vP0ujUvIKm0oHeuvpRniW+J1dvPYkRUzZEI/Iz951kTjvO5bzx7aNkA42P4buTzz2fnfOX70W9O3nPC+bhs+OB6uXzwsE+mTmni9ZGCQBQhrFIhhSglNzUQ3ckc9+uaCQqb9GpB7CzSiAa8/eCX4sWHR36ytmdsOt6oLD6Mziw7oKfSCsSFUA1BzrkZP2n2kLrouklKEC75BeOBSfuixJEn3JuIvF48XGYtLnwOAzevmHIl85W/vv99COUz5IK7z79IRwAya0SiDTp+ot+CHr9Xsb4/M17rL/oLyz5AytmwboLj3HkTjAozTqoYkwiPiYGyBfD/7P8kKWMRDvSCPNnMKNns3wok98Z3ccfEhk/7mPmD68oqEYb64RmqUTovlf//BOjFuzD+49/IFmShGhcKQ/6T9uORpXz4OC5u5IMGdutajSJ2ljfXMsBlhn4TmfAEgD4Tm+MZVjf9wxEvH2Po2duyqbE1z9YNnwXrz/EZR9fIQhct+M0apTPJ5t2bhAa1yoGblCzZU6j6lyRKPDO4zBxxIND3yJxwniiNUv2W0a8rRLFh5uLLfaf8cXriA+CCKD8DSPsSRLHlxptRtGpbUs9XJYKcLPJem6SrLGOztD40R06Zxcu3w7EgqENRI6IDvTsQfVUJYcU+b/7ASGY3aceKJG3ct8FlMyVERO71oyBMnge/gYdxqwXh79J5bwYMmsXJvSoDjeXmA4qx7Jo8xkh4nkYGIqiHi64cDMAEe8+IHGi+LBOnCBKT/n9x0+wS2oljv+dx8ESGKFWcuqUNgh/FYG37z8ilV1SUVOgtvKtR0HIlsERjSvnQZLEf7GXM/jRY+JmjOhYCeeuP0ZQ6Ctd9APn7tSVR+j+2yY5xt3FAR3HrMeYrlW/KABAZ5CM47/N247j526ZtdgVRnUGk1r2mSPHK0YncnjPepoBDDq6C9ccxIwle0xuoCuU8MC0ES2QJWN0/WVzBqkn1/a1JQp8fqYv3o35qw6aZIGn9vuEwY3hmFIbnaCnL68gLYyv+fINXyn/oZa1mk0Y3EQcQGPnj87bzKV70Xvk8hiHdW9dWcZK4lE1Y1Bi6MR1gjwyNqJBlk/rGlU/q3WP+C44fMoHo2ZsMmu9MWs/qp+nycCEngKAErAqnCfy3aMQrRquW/77hnm9UadyAdARb9FrtpRbGZopbgvOLQMqXYYsFifc2KYOb4HurSupBjS0tOHNQSWoMcvz3Gq8B/x3Xt+IqRuESFbNtPTo2ZZrf/SMzVi2/qhqqUWf9tWEq0ZrDRmf70d7lvjckTfCkMXfnPdRbNsYqqwox/JdvWn3OYyavkl1fRmeg0G9Li0qoF/HGrEKyCgBAPZFKb34cX+KYtvvXiYzyOK//oKfOOuE/5d3T4X9t55Jtp9ykJRMpbTpiGrZRe7vQcibaJfOoMH7j5+jBQA2XPTHLp8nkrnPn84Wy84+gnXC+ELmN+/4PZGxbF0kPViesOVKgEg27r/5TAIJDfKmRXanZJh4IBI92L+8O7ZcCZRxVM3uhPp504IyrZSzTGGdQAICyRL99X7bcvguvH2eYXS34pL0oILR+J4lJRjQZ/JhjOxSTHhlGg3cLv2T4I/OP5WUGDQwx0LC32D2uhOoXjI78mWNyS3Cd9eiLWexYNNp2SvVL59LEIcj5u/F5D418ST4JSYsO4Q5g+trJkXMGYeljWUGvtcZsAQAvtc7YxnXdz8DzJ4NneiF+75PEfz8JdwzpkZK+2SoVNIDRfO7wy/wOaYs3IFM6R1lA5HeOSVWzegmUDsGBWyS/v/pyT4KDEWH0evh7pIS47pXkw8da+5Gd2G0O+YHlr/1nrkFZ2/4okIBd1y7/wRBYa/wS5tKqF40e4x7de3eE3QeuwGd6heFW7qUGLVovwQanFLEzI4wYEGm+HSOSQXaR+RC2lRJTd7/L9Wt54d/9OID8PZ5jFmD6mG21wkktUqEoe0qaGYUFETDvjO3Mf/nBiAaYPDMnZgzpJ4EA2JjzOINGLtK04nU6ksJANy444/6naZGNTPlIHHzPGjcGuw/HpMpW+tczEountQRJGeLjc1etk/02tXMVJBC6zx08Oi8kmvDUPHA1LhqVsiHeePaIVUKG9WmxiSKSiPO59bF/ZEvp2vUcdwgrtt+Cj1+WaYbfChdOBtWTO+K1Klso50ztkz5ysF6QQqljSn2fGb4x8/ZhskLdpiasmi/cw3MHNU62jwYd6AmRam0MZYAVJvvGhXyYcH49pI11Ssl0HOOtRxxZRxF87lh5Yxu8s41Nq01wHZbFvYFx6dmWsEMtqWSwbhBjaKyhly/ZKnv/etyXQeybaMymPZLC1glThjtlKcv3kXXn5forn0tuUXjsf+oz1Jsof6xWugGjY3v3dPgcAwctwYrN6kHbbTOwyDqzJGtkNn1r7I8vTE9DImU6SPqjQEAv7AIcchTJEmIARWzYK33Y6nTJ+Q/s4M1GuR1xuSDtyXTr5iSab/x5KXA98nYT3Z+ZuRfv/skfRKqT04B2vzjD0B9e0LoGVQgQWDH4hnxx59/YsK+W5KBH1ghC5ztrKQUIDzio5yT7QdUcId/+Ftx8CkLyjFOOXBb/q2mR2rUzpUGe248laBFJgdrDK6UNdrls0Rx9rpLmDukAnJmTolmQ3YitUMSDOtQFF3G7Ef/VgWECJlEsTRK/sXWrtwJRLcJm/Bz2/KoXDQLXkW8x6y1JxAY/AKeFXNLooDlfNyjTPj9EFpUz48y+TOhxbDV6NaoONI42GDu+lOY1q+2alIktuOxtLfMwPc2A5YAwPd2Ryzj+WFngFrSHQYuRPEC7rKJW+p1RGCv88a2E+hgooTxBZ7MNuOHNEGaVLZ4GvwCubKm04S38ngSHVGCsHLpXGhet4TZ0Fy9iWR9/fC5e9DFsxjqlskp2frmVfPpyuDM3HAcv+8+F9VtFpdUggZIrqKdq/Q/sVcNBIe9xvFLDzGpd01Vfflrd4Nx3uepoBmCwyPQqmYOVRUC4+tRdOudUiYRtnmSAZljCjqBpQRdPYvLJqF305IoWyCz5uHkJCCfAY0oiV0nboB8BAt+bgD75OZJH5nrCGgNgjJJM0e2xs8T12LDzrNRzVrWLyn/nsQquuPABlw7nQYtNJm5Ujsns8CEwhNxYI5Rnq3DoIXiyBmbqSCFVv+cM68dZ9Bt2FKTWX+1PgZ3rYURvevHeL6YVWefaht7Yyee8OPlG4+jz8jlqtlXw/NqOWJ6cmVqUnlKnywz6Dhooe55tTLO7EMPkWHOPTUVCNK7LkPHW8thNuSt0HPytAIAzGR3GrwYW/ae170cNUSHGpGmYSdaKBC2OXD8Gio1H6d6TsrL8Z7QuH4JGe87aoXJ7LXxOuCxe49eQZefl5g8Vp71//GD/BufJaIffpnyV8mTOWv3S9oYrse7D5+i+/DfYxU4NTwngwBzxrRBhnSmv0uLTj7AqQfPYZ0wHrqUygSvC37wff5G4P3uqawx99h9cejjxfkJTQu6oGSmlEK2d/phiJDtvfv4B9IkTyyZ9pP3QwSKT8m/vuUiJVaV/hk86FPOXerzR+66gZDX76WMoE0RV4H63w16Jf1S9568AF1LZYRHmkgU1fF7wfJb/DhxMKRyVmy/FiilAhlTWKNNUVeM3n1DShZypLZBjzKZMfPwXVwLfIFy7g4yZkOj4szc9Vdw1zcMk/qWxuFzvjh07jGev3gn5MYzB5WHtZU6Iio295Ukf3yO7G2SYNa6E2DJy5t3H+FonxT5szlj6bZzmNS7BqasPIpECeKjbKHMmLTsMB4ERAZGBrYuh/rlLCS3sZlzS9sfZwYsAYAf515ZRvoDzAA/MNdu+UlZwMT52zGgUw2p1f1lygZs3HUWaRztkDxZEskQ9RyxTP68cEJ7VTSA4vys33kGdSoVwMXrj6Jllr50OpjNHr1oP7YcuYaZA+ri3YePmLn2BOYOrgdHlQy9cp7g8NcYunAXLt0JQBYXB4xoUxkZUqvXLs9YcxzLdpyX6DmDAZnTpUT7OoWjhsxShxU7buC+XzhKF3DGMW8/JLNOiIzOyaUW0P/ZK5QpmA4Hz/rKRuDzZ+BpyGspiTji7QcPNwfR+6XePKULKTFHCbqz154gWwZ7+ei3qZMT6/beRs+m0ZUQLt70R5dxG6UswNoqIY5438PMgXWF9EfL7vs/R8fRXiiSKz0Gty4v0kGECQ9tW94s2SCOZ+22UyJJRefzS4wOQqsGpaI5hBzD+nm9wM2msZnKjJoagzkwaMM+WN9uiEww/E3PSdVzWL52zrTk5Ris8+w8DdzkGxvrvycNbSYBu9jet28ZAKBGNjlFTDm3WnNL57jH8GWgrOTXmF4gKPBZGJr3nI0jZ27EOIXi0NolTyJ18h0HL4rWxjD7zx++JACgt+YMT6bmHN979AxNus/AhWsPY4xdL6Mem7KH2DyDxgGA2BzLC9ALAMR2Hautl//PZ+mfQAAYIoYYOOs0eFEM+cDYPkfmyA3eD36NmUfuCalfvLg/IVG8uELOR1PI9BLGjSv19zaJ40v23cnmr28Vs+7MvhOqH9U+Xlx0KJ4BudNGOu9k7F9w4oEECsjWTxQiM/108j/8L7DAjD+DDEQhWMWPh4gPn1AxmyM88zoj6PU7zDpyD4Ev3krZgUIayL6JHmDwnpQXLFv8448/hSSXdfwcb5/y7kib/K/x8ts/ePox1C6bGbuOP8CEpefE6f+tV2nEjfsTklkn+Cq1II7v1JWHUj64++Qt6YscQB1GewnJn8+Dp8IlVCx3BoxeuA9T+tYSZR+S/8WJE0dKFXO5pRYOGXIAWMwyA//WGbAEAP6td9ZyXf+vM8C6wYCnYVKbyw8Js4jPw18Luzsz/4QIDxy3GsN61oVHlnSYtGCnbPSHdKst/5F8iiUGA8euxthBjcR5rF+1sDDAczO3//g1nL9yH/06Vje77lOZECWb/TTkJab2rS01cCTRa1w57zeZMyXAcOj8XfzSoSLmeJ3EsA4Vo7Hlv3j9HqPmn8ariA8C96eWL/Xm8RPwwC8c7q52MhbnVElx2zdSoijuTz8hKCxC6gTtkiWCffLEEqV/9jxCagMpyUjZQ0ILyYvgkTmlyAa1q5MzGjpAQScUyumCgGfhmNi7JrKk18/SkCeg87gNaFm9AGqWyi7lDf1bltFFDSiT+S023+yL2VhHwtP3eUfdJ0MCNcObR+hq+4ELhZzsa4zSlqyLNWWmsql6cGqtvm/eC0DT7rNiBftX60uRTjT8Tc+hMMzgxtYJ04KbfwkCgLXw1VqONxkwUgsA8H0zZeEuDJ6wxtStM+t3rQw8a+4bd52heo+qls2D5VO7gOUParX9xn3GNgCgV35gfFFqzrFeFl8PlRES+gotes+R7LyxGaJHGFxq2XuOoL/MMcP7yLXftt98s4/NmcUZa2f31OTt+NGfpdjOpTnzrbRh3X7HpuWEbDKlXTL5VpOrQUuJJTZ9M4hKjg4GF7Rs+dlHOPswFB8/fxaWfzrX6WytxOlmIMDFLomw6Htd9JN/71XWLUapGuUBKQv44u1HcbpZr8/afkMjJH/ntSd48+ETkiSIhyo5HCV7z+P8wyOkKUsOqmR3EoQACf743U1Ior5PnyW4QOUAnyeRUoOU+CP8n+SBRBHwnAxCbL8aKMGKVEkToVWR9HBziF7OF/riHYbOOi7f+L6TjuDndoUxpF1h4S/6GmO2f9n2cyicMz0GzdiBwh4usLFOjKDQ1xKob/3rWvRtVgpPn7/Cgk1nBOJPniHfJ2Ho36IM6pTJic9//mlx+r/mJliO/aFmwBIA+KFul2WwP/IMKE7AQ78gZHdzRq2K+TB/1SE8ePxUCNxKFMwi2d2BnWti+abjuHLDFwVzRxJoEeZd4X9s2oSUTpi7DYO61EStivljXRLA6HfH0esFul6+kBtOX3mEib1r4Pq9pxg4Ywd+7VQJZfJnxtz1J3H04n3MG9JAeAF+mbdHeALG96iO/WduY9rq4yiZN4PUzvN3RvZ3HPORj+uTkJdCnFOmQGY8fhImUXaS8N31C8GEpQeFnI/cA3mzpJV/fxb6Cv2mbEMW11To1aSkQPJ2nrghhHtlC2TC4q3nsGzbeXRtWAzNq+WXLMTlOwGiLnDbNwjlC7pheIeKQiS4/sBlGcOcQfUkO/Hr/H14/fY9hrWrgF8X7ENA0IsYy4hSPwuGeoIkg9NWHcUR70hN4IpF3JEsSSJsOHAFY5ccwICWZfDuwyeRA2QpAOUNTRkDOcw26xFYcaPYon5J0IEYOX2joEjMMYVAzbAtN7BcH4YqAcZ9ca2ReC2tox28dp6JVlJg2NYwG643HjVZQqW9ufXJhv0zoNBn1IoYGt6GbaqVy4Pq5fLKPV+15aTUWauZcRDD3AyuFkGc3jwoTq+tTfSyEL0AgBZvwILVBwUxYsrUiMsYPGjec5bumuP8kbn8dcQ7/PzbOt3TaAWamD2v1XaiEPwZGx1aIimY/TcmP6xfrZCURhnOk7lBGeU8eugDw7GwDttrbi8JtBoa1Qa0rltv3ZuDHmHQjwFecmKYa8N71ROZWSKEyKOhRRao1p8ez8G/5VlS0HUfP0Vmx2/dC0TXoUtUp5ffxc7NyyN+/Hi6009+kIwuqaKxvLNsqkm3Gaprmp0xYEC+hmL53ESVYdWWE7rva61nh30Rgk95P2fbxLgb9FpKAFhPnzyxdub5wk1/yWDTYf1SYxkcS9iaVc0XjRzXsL/JB+/AJzDyW+lqnwQkI9Qbl7lj4beb31lm5iPefUJSqwRfzOZ/zy8EIxfuQ5qUNmhSJS/GLTkovEaU9/O+4SfJF6L8CPMn6i9unDgC/y+ex1UQCjwmQby40aSGzb0OSzvLDPzoM2AJAPzod9Ay/h9mBrgpPHH+Nt6//xgltUYJrUf+IRjZt4GwDNPI5rz/2DXZBJJNPGvmNOjfsYYECOiUsC6YsFxmK77EFAh8ooTxkMw6kUjZZXZOgREL9uLw+XuibZ/O0VZq3smwP71fbZHi4we0TtmccHGyxcTlh4U5t3huV2HPjx8vLmasOYZVuy8iftzISD6DAvz4dqhbWLgF6PT3+G2zcAJQ1YCOdIncGTC+RzXsP3tHOAkYiQ8IfoHVuy9KH33+F7FX/k6mXpL6cBPE2n1awvjx8OL1W9HsLZk3o4xbSAublhJGX56P8P6x3aph6bazuPkwSCL/JAHi9XEjUrNUDpQvmBm9J2+VgAL/nY5i+tR2EhjYc+qmaAMPal0OK3ddQNtaBXX5EpT7Yk6NsiHrvl5G1fheG0Oold/poDTpNhPM+qnZL73qoX+nGlESZ3oZL3Og+0S7kAxzysKdqufTy6ZqrV8SFjboNE01+81gyZThLdCiXomo2n46B1pO0699GojUnmJ6hHyKM05Sui/JAmrNl14AQCtAYm7ds3Em3VRmnGR4vw1pKqVJ3CCbA6/mnO9cNkgQSIbGQEPJ+iNUbyPnomWDUmjXf360tahVtqI3DuN7yBOa+6xQ1pFIhBR2f2UiqeLS69flEpxQMz3kix5ZoYIe2bb/gqAeYlPu8/vkzmhWt7hquYSp97yewsa/7VlS5sLU2psyvLmujKPanJpCMnH9zx3bDtnd/mKVN1UuoMd/wnr9Nd6PUTRDChy7FwwH64RSx58koXrggmo8ROzRyQ19+VZY6/mtiq1tPnxNiGwpZ6sHcycCYeaRu8IJQKb/tLbmERdTQo9yuTkymkeCGNvxsz3nos/krSiVLyPOXvcVBOPkFUe9pdoCAAAgAElEQVREPYDJgN+3nxd+Iu4t2LZ6iWyS9acigJoa0ZeMwXKMZQZ+5BmwBAB+5LtnGfsPPwPMEO0+cllKAi77PMKK6d3kg8zsVGZXJ3RrVQk+d/xA2Cm1ypMkTojB3WqZlOfSm5gDZ++I1i1rnFnvxiy+UhbwOuI9Fg1vKFl7OvzVSmSTDL+SAW9eLR8Onb8nWQMGBeqW9ZDfL96KdMhdHG3xa+dK4iwz0JDVNZVkyllX2H3CJtx9HCKZdTrW/DsDCgNblRUW3s2HrsnfWTrAOfB7Fi4Zip0nbgoL7wP/55KBr1fOQ2QFCctn3wkSxEXH0RvQsV5hFMzhIrX6PC+j/fcDnuPFq7ews7GS67JNmlgCHScuPRQ2f2Uj8OHjJwlA7D19G61rFUSVolkkWEGGfwYoJq88KnPA7EGK5ElMcgZw/hnwUat9Nrw3lKubNLRpVDBHL6NqfE/VYNkMWhBBQOdRzbRqUrWcL3MQAD53/NGwy3TNgANLF1bN7A5X55gSkF+yCR83sDH6tK8ag9hPy2E2dub0HEeFid372kPdLKDW86XlOP5dAQC17LYeGoPjpjPcpHaxKOSQOQEAHqemNqDnhDWtU1wcsEVrDkWbLq0gyd8VAFBDSJhCD+iVrOgFZg57DUfGdA5SInDkdExeBL33Mo9lRlqrpELvWGP2eqWtKYf2R3yWlGvTK+EwJ3CpNp96zw4DZ/w+GwfB2I+poKuWUsfS0w9B1n7W2m+86A8Xe6sYjPnMmDMAze9poZzpcePBU2R1dcDHT39ICR3/zpr7xAkTwMHOWiRwqcJDbp/yhdylpIHyuvyGEjlQs2QOkfxlnTvb8VjWyDOIb2xaAYC7j4Ox8eBV5M2aVgL7r968R7HcrvJNvvXwmXx/82V1xjkfXyHbI9LwWxsh/13GbcCAlmXlfAzqt/pljXz3l4xoJAhEzt21e4GC+itXMHM0pMe3Ho+lP8sM/GgzYAkA/Gh3zDLef9UMMHtKuDcz1sw4RkS8g5ODLcJfvsGvfT1ls8HNRadBi8AN9akLd0TbnCSCdPb4n3WSRFFzwowzibGqlMmtGSRYs+eiOOiUv+GHn865QnLn5uIAMvcv3HwGy7afx5A25dGgQq4oB90tfUq4prZD6fyZJPpOZ75xpTwiq7ft6HU5tmD2dOg5aYtsWMgBwOz/qSuP0P23TSKzM7ZbVWw94iOQevZfo2Q2DJqxU4IIZLLvWLcwfB48w/ajPlLX37l+UYngz9t4CnMH14ezY3J0GOUFZwYbOlXCvA2ncfzSA8weXA9hLyKkVp+OOx1wZuxZupA6pY2oEMT5CXKuK3cDowUAGMzoOGa9yBQyqMANDvvxrJBbAhRjFh+QAADRBgwI8PpNmZauuXKcmkydnkNleD6t7D/LDJr1mCXrxNhI4rV6VvcYUGi203K+THEAmAo4KGOYP66dwGZ/4mIzYXpBkNJFsokDSzJNY9NyzIw5APTmmNfbpUVFVTQBIdpU4Rg2yUs4OdRMjW+A7b4kAKAHUVfObawAwTU/ecFOgZ+rmRqhn7kBADWnioimUg1+NXVLo37/kjXIg9UQAHokfsoJ1YgsOUdHz9yEZ5fpeB72KsbYtUoG2FAPXUHZyFUzuuPomRsxCA9Z1tWmYRmMmrFJVXmCxy6b2gWrNp+IUXvernFZ9OtQHTOW7sGc5eolBVoO5r/xWVJumN66/ZIAANfF2FlbNEuntBRFOB4GkAePXwsi+tRMbTx0TsfuuYk4cYA8zrYimVc8Uwq0LvKX/Ghk339gzvqToHSvkvknbP3lm3eCXitbMLOUqREl91Ocn5AoQTyBxFslji9Bc0LdUyS3RmBwODKmTSHHMUv+5t0HCeLTUSchLoP6ijEwcfxeyF/PrWMy9CyTWXgAaAyUM5GQIH48BIW+kv4YGCeHT+UiWXDmui/CXr6VthUKu8me4FsbkxXcZxTO4SJQ/iVbz+HKnQA574JhnhIAsJhlBiwzoD0DlgCAZXVYZuA7mQHC+1lHb22VCK36zkXdygVQvXxe9Bu1EokSJsCo/p5o238+CCkkUWDfUStRv2pBFM3vLkRbOdycJVjQqOt0+b1FvZKqV8Zs+9q9l/BzuwrYdPAqbj58Ju0IB65QyA3dG5VAp7EbRC+XDneB7OnQbtQ6cej5oaeDTAeacDv+OWcmJzQbuko2FstGNkZKW2sMmLZdMvjMunNjMHXVUSzf4Y1BrcrCs2IeUSHYdOiqHJ/bPQ1a/bJa0AEsL5g1qB7mbzyFHcduRPs7uQrmD/WUzVabEWuFoIgkgMzukyugYI50WLT5DGZ7nZTr6dawuJAbdh67UTYhLB3ghmfY3N1g7SCvjcfQjly4j96TtkgwYmTnKgLz5/URcUBo4aiFkeNlQIDkf9x4mTI9jXGtbJK5AQC12n+ORy8r1r11ZUwY3DgGaSSDUNS6nrl0T7RLMkcFwFwYtik5OcMT69W+s6a8V9sqMQIJWoz5aszleo4DM7+JEsWPUX6gICf4jPQZuQIco7Hxudy6uD/ozBnblwQA9KDmSv90SghH9gsMxa37Abh0/ZG8A7RMbd2YSzbIe0jS0ceBIRLQILfFmYt3RVrLXJs6vAW6t66kGgiKLQJAr5RDGU+BXBnFefZ/+jxqzBx3aPhrzSHrlazo3UfC8H/tU1/UXQ6euB7VPx34KcOaC+KKvBwM7Bgbj+3RurIwzxuW7hgGCfWQB3tXDEb5/3HE/NufJeX6vnUAwNR60ppjZTxU22jcbabqulJbUyTM+23fLWRIkQTJEycASfoa5XdG+SypzH2c/rZ2u32eyHhomVJao0Wh9EIuaGxnrvniyp1AtKie//+FPO/YxQfCW8Q9Qam8GfFzu/ISpCdS0oxY8982f5aOLTPwI8yAJQDwI9wlyxj/czNw5tI9DBq3GkEhL8CMFMsBBnetjQFjV+H39UeR0j4ZMqVPBWenFCLzxTryuWPbwNc/BIXyZNKtfVSy2az/I+w+pZ21fCxDwt6IXB8j54e97wmD7twh9fDs+Sv0n74dnz59lkg+Cf2mrT4mRHj8/WHAcwybuwfWiRNKAIC1/YTPE5JHPgFq8DYfugqhLyOEiK+wR3rJthM2yOP9noZjyOxdgmagg92jcQlh8T1x+WHU31mywIAE6/G3HrkuaAA6/yM6VUalIpEwx02HrmH6muOyGWCgYt7PDaTOkZwARCqULZBZUAuUGrrx4FmUM//582f0mLgFZ6/5SglCz8Yl0XfKVuEZmDGgDuySWaHr+E0S4OBGh78HBIXj0ZMw4UBQM1MSblrZJHMCAGoEasoY9LLGaiUDegoFeuRVPB/vF6UuTRHIKWMzRxLr3fuP6Dd6Jeau2B9jWrXq0PUY79WCHlqOFPung7x660ks23As6vxE4ZDJm4oe5vAHsJzH2FgL3m3YUtXsL8+7Z+UQFM4THVVCR7tV77mgEsG3MC2meBL4tewzJ5rT+i3OZ9yHGuLFsI1e8EqrFIUlVOR++JamV/aiF/DicUXyZhb4v2KGiAc99EDfDtUFgm0YHCA3xKqZ3cA+9I7Vuq//1mdJmdtvHQAgoR+D52oErAzqrZ7ZQ765Wqb37lYj+lQCAE42iYRl3zc0An3KuSG9fXQC0disbQa2fp22EYdP+QhXgVq5Qmz6M9WWqDgGRVkKaK4duXQPI3/fh0oF3TGgSTnZe/g+DUWP6ZsxtEUFFMgaO7TA2/cfhY/IEMFg7lgs7Swz8F+eAUsA4L989y3X/kPMACWQ+o5egdMX7qJvh2rwrF5YJN4i3n6QUoDlG46hTJHseBoSLlk5smsTSs/6TzoX8Yxq+5QAQL8WpbHtqA9Gda4CEgJSGYASOY4pkiF/trSSgVfI+siSL0SAnsXQvk7hKEi88jvLAlhGwKABGX5T2FghMOSlwBEpGWSfzApPnr8UyCBh+DQGCvg7/0/oPev0WELAWkIiCBgA4N8L53SJKingR54ffGbuz1z1lUw8EQck+iN6Ik+WNJKRIKqA5IVX7z6JJDP8Hxs0uQf6tyyNoXP2gDKIrJkkY/Dbdx+lFpJ9kH/gw6c/xMElCSP/zzrGkPA3eBDwXBANoS8iQEJClgeomR70Vg8GzcBP5WZjNcnDtAjUOAY9J0EtO03Hef3OM+LAGysUmCNfZW7233B+Jgxugt7tqsq8qplehlWN6ZzXzGDByGkbY8wZURZkf8/vkSHqVHpQXTpcPdpUxtCJ66IxgBsGTvRKLBT+AKvECWNcmiliPjWZui9RIdB7oWllthkEmrZ4twRe/i7j+uM8lima/YscKHUItWmOjS+5Hi04PfvSe665rumAGQaPWFJCAleud70gEEsEyBlgKBloWDajF3j6EuWJH/lZ+rsCAHoOvDlEpnrHqxF9vnz3ERP23RKCPfwJZHNKhj7l3L84c62QuTJBQGtZv5SQC2u9a7/k2fjaY+jo95m1FQWypMP9gBBM71UXiRPEx/T1R+Hz8CmmdK8twXuLWWbAMgN//wxYAgB//xxbzmCZgW86A4rE19IpnZEne3p0HLQI3lfuI+L9B6wkiWCiBOg1YhnOX7kPz+pFMGNky2iKAUoAYEzXqiAfACH/ZMadue4Ethy+hl5NSyF7RkfJ4tMx7uJZVBx0Suj91qO6EP8Q+sda+j8+f0aLavlRpVgWIdEjqRAZ9Xs0Lo6l285j7Z5LyJctrWTgV+zwFkK/Atmdhe2fHAP7ztxGi+oFkDRJQilLmDWwrigQzN94WqQGWdfvYJtUpP0o+SflBS3LoIhHeqzZewm/bzsvCgDkBWhdsyAK5UiHAdN3oKhHenRuUAzPX7zBwOk7cPVuoBwzpG15IfIjWdHoxfsFfcBj2ef1e8+weMsZQUEMa18BhBcu3XYOVYplFTUClg2QT+BJ8EshFOrXokxk3aOK6cHYjeu2DQ835VTr1baaCzNntuTyjUdSK65Vy65FDqaM1RTzv9aCp1POdVuqUFbVJnrXb7gJ52b32NmbmDh/h6r8HwMYZGRvVLNoNLi5niNOlQ1XZwcs3/hX9t8YbaHnAOrxJcQ2AMCg09RFuzRr+b/khaIXoPjWwQbj8dERoZNrHIw0bBdbVve/SxtejwBQb4xtGpbG7sOXo4JHxuSXWs8n12rZYjmwdZ931HQYc3zoBZ60CAD/rc+SMkl6kPsv4QD4WkSB3trQkmncdjUQO64FwtYqATqVyAjXFF+e/SeBYaMu0+W9x0Dy06BwfIkSgt67hQ5850kb4JraHpO61owB+zf1+8Jtp3HpbgDyuqeVvUX3+iUQEPICM9YfQ7/GZZAyuXWM0285fg3jVhxAzwYl0aRCvi959VmOscyAZQZUZsASALAsC8sM/GAzwMx+SNgrpEttL84NnbFR0zfjw8eP6NexBrr8vBiUvqIWcrOes/BLr/rRoIBKAICkeHT4PSvmRok8f2VJjafj/M3H2HTsKvo1KiNwfmMjmdHiHWeQwiYJapf8cm1iU7fhnn8IBs/fgfDXbyVTkDODk6lDvsnvZFu+6ftMmJTvB4agW70Soh2sZaYIofQyjHqbdrWMtuEY9AIAhAmP7tcQ/k9Dxek/fu6W5viZBWdbokjUjOtt5u97MWLKBkEdGNqcMW0EQqsG4VfaMWO5cEJ7IbM0Nr3rp5M0sFMNXPJ5pKu9TYdqaI+6whVg7HCyNIMQ7V2HLplcG2poC726fD3HkWti0Lg1mL5kt+p5jckDTbGKmxy8SgNTTtHpi3fR9ecluHLT90u61zxG734bHqQXXDHOcutJV37N4PV4HNivntNpfF7D7D9/MxXcMzzeuFxHDxmkSA/+V54lXieDmL9vOIr2Axao3m4tVITe2vg7AwDGCAJ+wxngu/voKSjLmiGdw9csW0GpUf3lxLnbWDypI2Yu3YtkSRNjeM+6ZhGvxubkLyPeIWG8eJryg1q/izTvzC2SNGC54Ig2lc3K9vNev3jzDjZJEkm5gcUsM2CZgW8zA5YAwLeZR0svlhn4f5sB5ePPDfTnP//EQ98gbFrQB3HixkGbvnMxY2TraMRkZPif43VSCPio15vJ2V6I7tSMkPipXkeRMnkStKhUQPUDzNp+QvgqFcqKojnS/y3zQKe/65SNAhvkBqJ4zgyY2LVmDDI+8g6MW3kA+8/fQafaRdGqSsGvHs/1B0/w6Gkozt7whUPypFI20LBsHs1+v4ZMiioOTXvMUq3H1svgcjB6AQBzJsEuubWQmPE8CRPEJHxiH3S8hk1aj9/mbYvRpZK1pMY6NdCZEdMyrVKA2DhJan27Z3DCqH6eqFM5UuPe2DhHjbvPMKveXY1rQYtjwZTjSJh9o64zsGHXWdUpMXT4TKEFzLmXam1MBQB4DAnoyFUQWwk7rTGZQnwYHsd7X6f9ZNy+HxijO2MH6ti5W18k02hq7rQytcpx5iomqJFPmivxWa54Diyb0kXIXs05L+UDSxbMEuPS/s3PEoOYHQZFlsGpmVrNval7/7UBAD0OC8q9zhrVWkryaIZoATVuFlNjNf6dMsEMbHLdkWSTZME/d6styJLY2B2/YPy8YCc61ioqQX0i7uqW9MCEVQdROk8mVC+aXYLwEzrXwOW7ATh57SFqFMuO8SsPokWl/CiYzSXq96wuqbBk51mc8fHFsFYV0XXyBsn2K5YjgxMal8+LyWsPSxneyHZVEBT2CsevPEDJ3BkxZ/MJtK5SkNUR0ge/90QQrDt0Cc4pk2N0h2rIlj4Vnoa+lL1B+xqFUVkDWRabObC0tczAf2UGLAGA/8qdtlzn/9sMcEO/cPUhcUjcM6bG9gMXQLjxk2fh8m8JEsQD4azZ3NIiOOSlkP5dvP4QhfNmxukLd6SGj1rWhPZrGTMKl2/4CtP0z7+tlWPZp72tNehsGR6ryAAS9v4gIBQZ0tjFCACwHm/1/ovwyOiEZ2GvhBuAPAFv339CnsxpcOPRU4S8eCMf8IPed0RSqFSeTDh+5T6ehLwU2SHqEHPDwA96rkypJXtOHeJSuTPi6OX7EtVPncIGFQu4y98LZksncoip7JJKG0Nbc+CiwATHdKyG7Sd85NiZvepKE2YVyEUwrmN1zN96Cqv2XxAt4Ayp7TGvXwORSDI0BjW4uaFTXyZPJjx/GSFlBttOXEfh7C5C9vfwyXOkSZFc+AbIU5DeyQ7et/zkXlTI74ZjVx5I9oK/MzhB+GJy68RyGlOOuFq9tzI+vTphU3Wops6rtXa4KSUL+bCedYXoTsuY+Z80f4dImX38+Ee0ZsacAfuPX43BpG94gBaa4UudFgYvOjYth55tq0QrdzG+FkKpS3uOxOOAvySutK7XmDFfzzE35XCQyK9u+8kIfxmherrfJ3cGJfpo2/ZfkAAK14KxtfYsjSqlc4FwX/J9XL35OIrRnnNqbZ0IPrf9Vc9h7ISoNTIVvOIxPE8mV0e4uTqByJJVm0/ipPdt1XOaKiUxPIjSldVaTcDLVzFVBegUr5rRTe4tURydhizChp0xgykcG9cx34fs786DJ4IYUYxEi1wrRFj4PwmNMWZTzxhJL4nkMGVqwRY9B9GwP2OlCwaPRk7fJDwXxqZFAMh2egEVvfH/CM9S6z5zY/CWGF6TqYCc2vXrBQBMBV/Zn17ZF7/fhvX4fA+16TtPgvRzx7TVJRc0tdb4uxJcokoHVYT2n7gmXEC2Kog9vf7WHriIDUeuIHlSKyHmc7RLKnw4QWGv4Vk2N2ytE8u+YG7/BhizbL+gCx4/CxV+nA41i0hJAH9fMqSxnKbDhHVImyo5JnWpBd9noegxbZO0K5YzA15FvEPvGVvQqmpBXLjtj5Q2SXDHPxhE3PGcYa8iZH+x/aQPXFLZopiHKxZuP4PhrSpi5objInU4un01LNp+Giv2eWNajzrI65bWnOmytLHMgGUGAFgCAJZlYJmBv3kGuBkdN3uLfIzJuB2Hzmk6B/jc8UPm9I54FvISJQq6Y9+xa3BN54CXryLw/v1HWCdJJGz/VcrkRqoUNmZD+ag/v2XveTg72YNQSOPAAevfqXHfrGo+kd6jBrBxCcDmY1cli06Cnnjx4shGgB/cI5fuC6Fe4kTxETfOT6IxTNI/Otw21onw5+c/JSPAY1+9fSeavPygWyVKgATx48IjY2owo+5gl1RgnKEv30jQ4t37TyiSI71k+OmAD2xWLgpm/+btB3Sftgkv3rzFwgENMXHNITwLfS0BgBPXHmD4ot1wc06JPg3LoO/srahZLLuMccepG1g6pDEcbKPXFTIAMHb5fsksUCXALyhM2pOgkEgH/k7m/4CQl2AWgxuhhAniIW0KGwkW0OknCsHRLhkCQsLl/51rF4tiIdar1+VS0wsAaEny8ThT2Uk6b8wy7zt21awVTWeJ2uTN6hYXp46bOS2jMzpu1hZMmBsz8y8bvSblotWbmsMR0L9TDdkUc94V49zV7TAFlw2cNr2LoQPUvnE5NKheGA72yXSv+2lwOHr9uhzrd5wxOT9qWVhTEnAsa7BJGlN7mln1tv3mRyN4Mx6AonOvV4tvyAqvdQF6JQqmghTsk46xZ+dpEjw0NjUZNKI9OKeL1x6O0T42ThjXF3lLFAIz484UEjU3V0c5V8fBi1SnwByuAb0gk16Q5FnIC1Rv9ZsEZ02ZmtyiOegBNeSA3hwbBkaMx3T0zE3U7aAddDJu/295lpTrim1m3WvHGTTuNkP11urNMw8whdqJ7VhMrS/j35XnngHCh4+DMGt0a0EDxNbGLN+PXadvolG5PHgQ+Bznbj5G74alsGKvN3p7lsKhC3cR+PwFRrWrig6/ecm3vXOdYli8/Yx8s/eevSVkvzN61cVvqw9KwoAlhE0r5hN0IL/jg5qVR7l8mXHwwh2MXrZfgv1X7z/B4GblMGrZPrx++wGj21fF3M0ncOPRM9k7tKteGLcePxMlodl96mPYol0SdGhfs4gkBkgOzONm96kXFYiP7bVb2ltm4L82A5YAwH/tjluu97udgfcf/sCMNRdRoZALcmcxvybwnl84HO2TwNpKHbZtfMFkv+80dgN8n4QJxG/B0AYgO/4/ZeQM2Hf6ltSYa8noGY6FAQNC/Ip7uGJI8wroNWOzOOisIWT2n7DFqd1r49jl+1hz8CJm9KyLvedu4a5fMKb1rIOlO89i7cFLqF4sOwY3Kx+jbOB+4HNsO34NFQq4g7BENWP2nyUAbMNgg56ZymLrBQCYKdbKbmnJxSljofNWpfl40NHVMpJGMihUvXxe5M7mEs351jqGyJLhk72w86B63byWY2qqjl0toMGa2LINRyHwWZjmNZBAkEGxauXygg6hHrEcO2EGlZD2wRPWCjGmOUZHcki32tGCInr3VQteb47zz/EwADCoS00JsFArXs0MWeG1rkEPZs71w9IgLViwnhqAXvApttKTxmOn80/J03krD2jeGiUAQMnOpt1nqfIUlC6SDcundkEaR/13md59JBJGLZDDIO7Acat1uS2UwWvNld48KceqyVbqBZ60at0ZrCAMnKSEevZvfJaU6yWiZsavrZDsf8gsvXmgegOVdRg4VzMGszYt7IuCuaIj05S2Pnf80bDLdCmhMTa1oA5LvXoMXyYIPSI++OxRjYXolpkjW+F5+GtBCHRsVg4NqhUGgxPkDFg2tUtU25ev32J0f08MHrdGVSqUa2PZlM64csNXpAEZVG1Ys6gcQySNmhHef/bGYyH4m7XxBD5++oTOdYpj9O/70KVuMUxff0y4flgO8Pvuc8jh6iTlAgzCt6tRGDM3HkfalDZI72Qv32OS9h26eEcI/36K85OUkOXMmFqCBlPWHhZof6PyeVG7RE54HbqEzceuSZJAQff5B7+Q73290h6C/CPa7rcuNTB57RF4ZEgtQYFaJXLg2v0nOHjhrvxWKJuLOa94SxvLDPznZ8ASAPjPLwHLBHwvM/Aw4AVW7rwBxxRJUDC7I3K5mw4CvI74iD0nH6J22UzRHNtHgS9x8nIAmlaNybZOB3zb0evCut+oUh5h7ddJ/kabHm5cBo9fK8SD3FxpQQw3HLyKQtnTCcM+zfDvDECs3nMRZQtkFrk+U0ZY4sQ1h9G/cRmUyZsZbcevRa3iOZA/izN6ztgs3ASNyuVFj+mRKIFJXWtJHWOR7OnRsFwetB67RuoEc2VKIxsLY73gq/cDseHwFfRvUlaTlIjHrz98BW2qFjKpN2wKiq9F2mWOs2gMD1bmjk5N+wHzdevuY1OPzX55HUu9johTyg2ymhFdQofJmG2fbfXQDPzdOKDBcwwav0Y1m6ycm8zqJLkyN7v1ODAEs37fhwWrDmhKKxpfl9ZmX4+ITS0AwCx69+G/g+UQpowa8jXK50XnIYtVoc3mOjMMnDTvORtHztxQPWW7xmUxZVhzVYJHrj8t51rNMVVOoAdtNzVuvk/6jV6FlZuO604R1wqz6lv2eas64XrymMYd6wUA1DK9sXH+eS4tVv7RMzbjlynqwR1ljGpEkrENWND57/HL76olEoZz8W99lpRr1FICMV4PRB31GblC0/lX2g/uWgsjetePEXA0hXZSU31RkDbli+eUAMCdh08EeVOvSiFBRZGktHb7ySDqpkDujBKcIMqApQT9R68UNBGDYsz0s7zw7KW7EjTNnT09EiVMgPjx46JBtUKiatKy9xy5BJICkqC1T/tqEgRQ43lZf/iyOO5jOlTD0EW7kDlNSjQomws9pm7C07BXqFIoK3advoEMaVLAKmF8qdUvmSsjOk70kjJAOvIbDl9GWgdb9KhfHFPXHQUD7Cx1rFwoiwQOyBdAR75m8RxwSG4tJXtE1ZHXh2WD7JPQfxrReOT0ISqhapGsuPM4WJz+snkzSzKAqEJyAszdfBIlcmXEL60rmUUsaOp9bPndMgP/hRmwBAD+C3fZco3f/QzcehSK5dt8kMw6AZInTYjaZTJjxc4baFwlC+avv4I//vgTJfOlxbEL/ngY+N1iBK4AACAASURBVAJpHKwR8fYjyhZygW3ShLjjG4Yrd4JhlywR3n34BA+3lHBNbYNzPk/RpnYO2NtE1qd/jSnM24Q5X7j+UJjiM6VPhXfvP2K210nc8Q0GfgIaV8ortf6v377Ho8BQ1C3jIR/uzM4pEBz+Rhxov2fhQj548vIjIXJysE+K1xHv0aRKXmw5fB0d6haOYhkm3I/RfWb2KXX4y6I9mNK9lpAQsY5/aMuK8H0ahk6TvODm7IBSeTJi8Y6zmNW7nvAAzN50Akcu3RMZIW5A/m4zVUdtzIrO7A/ruXv+skwXJs5xG2/aWUZx6OR1DBi72iz2dpLksUa6bpWCqhtAjoUb4hUbj2PG0j2ajr8yh+2blMXU4S00+SlMwZ4VNIS5jiDPWyBXRozp31A05dWI/jgnN+76S03u8g3HzHb8lWuqXakAFv3WIUZwi8RzZTxHqi4fqm4w+5zCLqlk6JiJ7zNyuW5AxrAjZq9ZPkMEiLEx2LF6Vnd4ZElncumSEJQIAmabtYzs9NSsN3QAbt0PRK8Ry1WDFaaQA3pBBx47e3QbNK5VLNq94j06f/W+ODN6ZJGG19C0TnFs2+etej+1nDO1OTA1XkOUBNfl0IleWLTmkMm5VxqoOfF8R/YbvVIXQaCFHNBDdRhLDerdR7UL+NGfpXLFcoBBPrWSFV4vg54k36tcOneMdwW/Z4dP+2Dg2DVmvTvV1jL7mL/qoPDuqHF2aAWmFBJApfRHgfCTC6RhzSISZD948hrWzu6JeHHjokn3GciXM4Nw0DBQ9yz4BVI72govhp2NtTzzRHusmd0DfMfTlAAsA3R8f7AksN2ABfALDMHqmT2+mnfA7AfC0tAyA5YZ+C5nwBIA+C5vi2VQ/7UZ2HHsPo56+wnhXPjrd7BLlhihL9/hnl8YfsJPSJsqKVLaJpaId51ymbH/tC9evn6PsFfvYG2VAGEv36F747wIePYK+05Hkl69fvtJMvu1SmdCpaJfxs7PmuTW/eaJ89GyQUlhgO/RqhJ2Hb4ssGXC+Fmjv2zHeSGGS2WfFPf8QvDu4ye8f/cRbi4OeP7iDV5HfBDHiIGBPFnSyuYkccIESJokodTuBYW+QjpHW2TP6IhdJ25KICBHRkdEvP+IntM24fGzMCwY4Inle71x53EQ5vRtEC3STzbiPjO3IF0qW+EQ6N2wtGQc/j/MHCeMG+/GtYoiraMd9h67Cq/tp812VHlslxYVJPCy4+BFTWi+3rVzk0jWfpL+8c/MGhLqf/DE9WikaXp9VCiRUyCp5KfQMr2sOY9hAIBriMRq5mTKDc9D54cZW2a5Mrg44IFvkNRnMyDCrOmXmhr8n33p1dfzd6IgalbIB9Zer95yQvV+WiVOCNZ0x8bMgf4b9sfrJ4+CmkOitCPZXZ3KBYQ3Ye/Rq6JOoIXyMKUeoKiQMMOtZVRUqF0xvwSK6NBynTGL+S3MXOi/ci5TATpmVts1LoNPnz5jiddhyZqaa0qpguKEKceZqhFnO6151tOX53GUe21Us4gQQtIZ1bqPetfwIz5LHPPccW2x1OsoZi7do3uLSLrLIF2urOnA+893HZ/nL3lPKGuZ695r5xnd968WAkaRk1S4AZTyECo60FFv2n0m7O2SSlCRY6zcbCzKFc8p39DhvephwNhV8u6e9ksL4RRicOmU951oAQAl0JU2tb0EQaytEgqZ5NSFO7Fn5RCQENNilhmwzMB/dwYsAYD/7r23XPkPMAMb9t/Byzfv0aZ2zv+30b5+806UCvYeuYLfNxxDGkdbELJsLgyb8HlCCKkMoMj7kDF/fKcaIuNDIwx/5NK9ksl3dvhL4odKA23GrsEfn//EiDaVMGzRbjQjoVBOV3SdsgEemVLjYcBzgRkaWzKrRJjQpQameR1FkkQJML1XXYEtktxoxJI9uOUbhAJZ02F8p+oSTCD8kCzDhEGytvHnlhUEohg/Xlzp+p5/iJyTigBkHCbjsZaZy/itdTydyZt3A8zKTKn1wTGToOnvMvIHrJzRLWoNcJM6ddFO7Dt6VRAEClM8S0ROnr8t5JdqRgf+0vVHqk5LnJ9+ElnLf9rUyO44BlOOmKlxpnWyk2AJHWBzTQ+yr9WHOc6muec3F31AVQKqHGjdZ3PPF9t2LNegE0U0iLlGJ2rsrC2aXAvm9qPWTotE0BwEgFZpkClOEVPjJZEs3+FcF/+0/V3PkmE5098lCfm1c6WldMJ+FWQUHf4CHhnQpPtMEL1B9AnflyS55DeW5QEHTlxDrbaTZDgMBhYr4C5khfWrFsbQHnUkQND712USADB07G/c8UfVlhNQolAWLBjfXvhM1AIFetdJ0j0SAZbMlUHI+L6VMWngtf8yKhXJgtQp9clbv9U5Lf1YZsAyA9FnwBIAsKwIywx8pzNAhv3pqy6gsIcTiufRlrehbBizjqULZ8WwyV5CXpYnu6vUUx87e1Nkhpi1IEyy7+gVmDKsBRxSJJP65CwZU2PrPm9hmCc0mNJYhsflyuYix7hnSI0pC3dGzRQZo8cPboI5y/fh+i0/DOpaC208S6sSsikkfqzno0NH9QDW/FHWZ2LnmrgXECLswMxYUl2AmwNXJzvM7+8pjj9r+MnknyltCly45YcFAxuK/jADBlQcYJCA53gV8V4YgMnYTyMHAGX+BszbjtyZ0ghRoO+zMHHiyf6vnGtsx2pSUzh62T5RDiCsnKoGzPBQe5hlA/RDp68/GsWG3KxSft1VQzInwi21SKX0DmYWmc7Amq2nZMMWW2P28f/YOwuwLq/2j38tGikJQQREARMLxQ7s7p7t1JmbNd2m05Vu06lT5+zZOrsVOzDBQCWlpZFu1P91374/h4jU9L+973Of69o1ged5zjmf88S5u3XTmvi9gKRqxb1m7uMb1LbBpp8noJa9Jf+aBGPKP1ASa9q7xkGus1TK0vWK598Z6lvn0nUppvb8tUf5Xpfm9i73WNqgD5q0olgWYVUntCarvh3N1sLlG08UaU7FjdHOfdHCEjAWZQBFjaGmaxUWB13U/iiLOVlVI9+hMMp7neKUGcx9blG8JPIbs7amOvT1tEGeUfk1eodSnHZ+raAcAAVVTCgsr0NBbEkI/eHzwSxUrt56pijLUORj/slnae3icWjZ6JWHlyo07YfV7w57KeqkaE7DejfH8Qv3ilQqtKD3F73D88uNQufQvbD94BX8OG8o/th3mdeH2pRRHbH/xC1W/JKlf/qYzhg9cy0Onb7D3+A/107nUqIt+30NChdo26wmJn+1mb+Tx895cP6AORN7cJWa7349iNV/uHJZYcqfkfP8OZcXNTMxyDfRZd65kEL887XH+Jv7zbgu7yV8LjElA0cvP4KlqT48/SM4B1EFfe18MVK5Yt+QWHRpVh1ONV99a6QJASHw/giIAuD9sZQrCYH/dwJZ2Tmvk/LRJpxcuUf2a4Ut+y6ha9v67PZHggslL6KYbhL2t6+YzK64w6atAmWFb9e8Fm9Ili0YjpWbToLcJak0G53XsI4tNuw+zxaE1X+c5vl9OrYrnj9/zooCOtbc1IBrVG9aOvF1/GFuECoFAI11wehOLNxPXLoPOhpq2Dh3MNYevoYjVx5yNmESvilmn6y/JHzTOOb8dpRSuePFS2By3+acIIjKFR249IATA1IW4V/2XMT2M+748ZMeXGJI1VQJBPu0qsNJg77degaHLntyLWLnmlasePhieHsuL7Rs90XYmBvhh/FdOcuwV1AU1szsx6UAQ6MTMP7HvYiKT+ZySIUpAKj/C26P8NH01cWyiuYW+goqCfeuG61ZQzss/3oEW+Z/WnuUsz+/z1bboTIrJ5rUf8W4sER/Jemb6pCvXDgC7VvUwRc/7SlW/HVB/aninWOeJWPo1F/zPbSgMnCUDG7K/M28YS9OU61J/Vo2OHjqNvpN+KXQ04ubsDHvBcnKvfuIGycVLCgU4F0DIUHou9mDMH6oS6FVFlTXIAUjJRwriWs/rfnSr4ahc+u6mDBvY5EUZ2QhXTJ3SL4JDQsDTAq6CfM2FJooL/d1iMm3swbi1KX778yu/y6LN12noBCS3Dkk8o5d9Y4vquJIdT4pndZ8PwaU6Z/mS1UwipPL4N/+LOUeH333JszdAFKGl7Sp7sHBPZpySMyHenbyrie950ihrlKwzxzfDR4PgzhrPymcqIpB0NMY9O7UiF35KdSDFACkNKJG77UvpvR+nXOEXPtpvek916m1I3sbqEJSSJm0dfkkDlUqrB264omj1x6xxxt9qymsrqSNFO7bjrujXeNqHCIYEZMEq4oGiI5PhbpaGc4PdMkjAAblNbn8L4UFlitTGg+fRKK8jgYr45vXrcLhf4M71ecqQNKEgBD4ewREAfD3+MnZQuAfJaCKZ30aEYeVi0axkE4CCgkQHw91weWb3lj4WT92/9xz7AYyMrJ4w0yZgCnO8Ls5g6CrrckxhQum9+VSRFQijjwK6DyqKR8Zk4ifvxzKf6PNCFkm/IOiMGrGb1j+9XDoaGvio2mruP/84gpVCgBbiwqchZ/qBFPCPhMDXfz0SXfMWnMU0fHJWDtzAJLTMlgoJw8BVWNr/IsXXB6I6gvTBoHK/93zf8qJAakaACUKpEzBeRUAKkXB/FEd2Rtgws9/IiI2iQV7UjIcuPwAo7o0xrzfj+NRYAQrHWpYm3HYAbVN8wbDqLw2Fm8/yyWKSLAiQYC8CRyrmhe49oUliMp7MgmK638c/4YSpaCygHnPJ+spZXc2M361MSThnGqmL1i2r0RxwXQNmiuV26tlXwn65bXR1aUeKptXeN11YRUPivtw0Eb1lwXDQTHq5LJKwuuSNYexasvpEgmy1D9t7EmQnTamM5e/Kqhk1/olH2N0ARtdEjDIilZUoTrvmlBSuQlzCxZwaby00R/QzfmNMoTFZUn3KlkOZ3yzLd/KAu+6Hr07yDJJiSLzS7JY0DiKc7+qrkMCzLL5H7FSidZ8z9HrGP/5+gIZk0cTVSEpKP9EYbyKM1bVfUlJ575ZeYAVpnkbhbP8seyT14JZ3r8HhsbwOzc/BQm5cs+f1peTvOXXKEkoZYmn8JqiNHpOaQ3Jw0vV/teepbwcSGH62TfbiqXUedc9SO/urfuvsFBd1GedrlWUZ4dygExfuJXfzTM+7sblP58lpGL0zN9gV8Wc3+Hk/fXjb0e4ZOvU0Z3w3a+HWJFDuV9i45Mx45vtrISiEoHzp/fhdz7lW/nq572cA4VKfdL3m3L3LF1/nN+f1azNMGtCd84ZUdhznZiSzt/h8T2aIjwuEdcfBmHxxO787S2okdLgh21nOeEulQBUNdcbvjh5zYsTA9N338HGBFHPUvA0KoGrB1Q200d8UjqH21FIAFUKohLFBuW1UMfOHLtP3YWRvjbn92nrVJUrCEkTAkLg7xEQBcDf4ydnC4F/lIBKAKtRrRJ++HwQjyUoNIbdAhvXq4rxQ9txDXSq4/7Zx12RkJjGlkFbK1Ocd3uE7SsmsZBPJYLq1bDGzO92sNvi1FGd2AIxd8kuNGtoz5YEqtNNCYdWfD0Cdx48wZwfdrHLoZG+DlZvdcXmpRPy3fxSfP/kX/ajqoUxKwAu3PXDwk2n0aGRPab2a4UhC7eyYL174QgYkyVw9wXsOuvB7vzG+tqIjk9hF8eV03tzKT8qITRowVZk5TzHlnmDUdGoPMYu3o2HgZGY3Kc5RnVtzBzIbX/owq0IiHjGFQEsTQwwcMEWTqq4a+FHMPtPLWRSSND1aPOxe+FwhMcmvjHeI9cecjmjSX2ac1z974fd0MDBEsun9oKG2rvzANAYaCP55/EbrDwpaPNOzBfPHcwJoHI34kLr8+nCre90sS8ss39QWAy+WXEA+0/cLPJmloTQYX2ac2IyEiJIMMuvldQqnvdapGiYOLw9K6by1qgmBncfBfEmuDghFbQZHz2wDYb3a/GG0oLWZNn6E3xv525FSSZH5y7feBLfrnwVsvKuRhY9cgWnRHt5y21RzPKEz9fnu555FSDv4+VCnjx0/xWFHSUtI28hSjBW0kYJ1uh9Q+EOBTW6x76Y0gvjBru8YcWne+rLn/dg5ab8E7uR5Z/eO3R+3kaKzhWbTmLttrNYMm9IgUqUoihI8rsv31Wus7BkjdTfr5tP49NFW98YdlHyLNC5VAue3usFJfmje54ExrxMVR3+rz1L+a0/lcUjb4miKEsK4kWsrnv4Yd6S3bhyy7vAe5nuk75dGnOFlYKendxKYaqMQYov8sb7J9rjoCgWyBtVL7y6SFHHR9U9ElMzoKetUaiS4V3XPHfLj8MEWzeUJIVF5S7HCYGSEBAFQEmoyTlC4F9CgNwJv162j+OlVW59tHEhoZ/cv0mIp2zvk4Z34M3Mwl/2seBia22K5OR0rrPbpEE1XHf3Y+suueD+ts2Vz6MNTZe2dbHwl/1o0sAOMz7uil/Wn8Cuw9fQq5MTmjvZY9m64zCpoMf5APKz/tP1F24+xdZ5Et4pkR/FFVJWf7KiJ6VlYO7vx1kBsHRyTzSws8SsNUfgGxrNHgEk3JMlgsr9/TajH5f1W7nvCnaf84CulgY2zx0E19u+2HDsBs+ldpWK7CVASf/WH72ODUdvsFWNFADkxk8eASTLfj26E7o2qYG0jCws2nIGrrd9YKSnje1fDcNOV3eO9W/X0A7929TlnAHlySX646548jQW645ch5a6GjbPG8y5CXK3pzGJuOMTihZ1qrzhpkiKGlK8UB3z2/f8eQ0o/KJ5IwcM7N6Ey/sVZJUhy/GmPRfx57EbLAzTxrVRvaro3dEJ3VzqF8kNmtxCr7v7cgUHEmLIlVQlTND1athVYnfSVs7V4VTHtkjXpLkX1yqu4kX3S71aNujSpi7fX5QwsKBG9wi5+pJ3yulL9xEQEs33qUoQJ+HZoaoFW5JbNakBSlRIIST5NRIyKX8F3evEgO7nLyb35njZwhqNg2LsKfv4mUv3XwvyNJ/WTWqifcvavJ4FbexJKUPC4MFTt1hQIeseed6QAJ5XAVLQeGjs9JxTuMlv348FeZHk12hj7hMQjmNnPVjxRxZlOvdVHHdVdGhRGz06NISdjdnf8jpQ9U3eJ1duemPn4Wu44eH3mhHd83WqV0a/Lo353iePovwanU8KhN+2n2WLJt2frZxrYOSAVmjh5JDvs0LrQlZVcnUn12lScm5bMYlDlApqVEZuz5HrbFFVlWGk9ejcpi76d3PmvvMqwG7ff8KeADRGUvZMG90ZQ3o1y7e0Zu6+SUGhElCJP1lqZ0/sgcZ1bQvlTvMjZQ7Nkd7v9B6gpnqOenZogOZODkUSKP/bn6XE9Gxc9IuBuZ4GnKwM31peer7d3H1w+Iw7HvqEvvGeyM2raQP7Qt9zJLTfvPcEJ87fxcXrj9jSTo3uizo1rNCplSN/O6miy7sUpXR8XsUjhbxMH9PlrbFTLhvKR0Ola7s1q4leLWpjwYaTCI1JwMRezdhjjb5/lAeHcuAs3n4Owzs2ZMX3o8BIzP39GJZM7M6ha3QN+ualZWRj0djOaFLTCiv+vIwj1x6xW33PFrUwoWdTjP9pLyb2bo70zCwcufqIPeE2HruBP8/f46S8lEB3y4lbrIinEL61h65xXgCy5n+57jii4lP4+sGRz3DjUTCWT+sNzyfhWLL9HLKfP+fvqMoj4NV4svDD+G4lVhIU9o6WvwsBIVA4AVEAFM5IjhAC/1MEKGM31dOmOENy5/+Q5YBU7v9kaSAhmlwIKWkfud/raFIJwEyYV9Bjq3vZMqVRrlwZTgLYr7UjPh/WjoX1X/ddwZaTt9jaXq5saf47lfsjpYC2phoyMnO4MsDl+08QGPHsdXlATiZobsRCO2Xsz8zOgV0lY/iGxvB66utqIiUtkxUHNDbyLKDrZWZR+cRSHHZA4ySvh88Gtsbvh68hPjmdz6XqAXk9AMJjkzBx6Z8Ii07AyM6NMKVfi/+p++Zdk6GNLQl65JZakHWSlAs/zBkEsrQXtFFWBLT3MElV8rMtf17iq43o14ot4+9yI38PXf6rL0FKFQrPoFhpClmh+u6566L/qwcvgysygaycF1h23he+UcmooKOO2e3t+f//5qbyHCLlW4eWtfld+a58EfS9O+fui2EdGsL1ji9S0jJQ08YMkfHJeBwYieVT++DX/ZdRtkwZhEQ9Q2xCKue0GdmlMee4uXzvCdbPHsjvgUlL92Fkl0Zw9wmDmaEuf2/Jnf/jnk2xav8VzBvejhPefrPlDH/Pfj98nZPyUXgbVcSZPbgtVu6/jEm9m2HFviuwqWiE+/5P+btJYXWkLLcyMwRV3KFKOp4BETDS08JHHZ3Yi66Lc3UO+aNGVX8ozG7Ssv0Y0LYuPundnL/v0oSAEPhnCIgC4J/hLr0KgX+EAFl+flp7DFUqm2D7oaucRCtvzer3NTBywacNyZX7AbzxIMGakvdQ8r2rDwK5jn2P5rXwSe9m2Hj8JlsbqPVt7cjJ/lTu9SqLyHkPPw4LmD6gFbvzz1h1iIX6j7s3YeuCd0g05m84waUEybI5uksjtKpbFZ/+ehBkmafrju/ZBH+cvIO9F+4iPSMblUz0Ma57E1YQLNpymoV+soiQ5wF5BhjoaOLrMZ1ga16BSweSRYWSIpH1gqoSqJqqSgBZVqjUIJ2vKjv4vnj+269DltRt+6+wpUxlJaN7i7xTBvdsWmTr5L99nv+W8ZEib9AnKzgpI/GmzPn/pEvxP82Fkp1RLpPDG2fxu2XKV5tFAfBPL8oH6P+SXwx23g5BeY2ySM7MwdimVdDQqmAvjw8wjGJdkiqlzPp2O9YuHsseLZTpn8qokhdB7paWmY1py6lkrjYnp/XwfYpvtpzG3I/aIepZMieqpUo6FK5Gbvaf9GmOjUdvYM4wF/6+7nB15zA1+naSdf/HHefRsm4VPAqMwszBrbFo8xmM7e7M39GVf17G+jkDccHDjz0C6LtK3nkUv0/eBcERz9jDjUKYhravz7l6dDTVMLprY/asm9y3BXsX0HUb2FfmKgMk3A9yqQfKIXDew5+98b5cf4I9D2g85O1nVF4Ld3zCsGRCN1akSxMCQuCfISAKgH+Gu/QqBP4RAuQuTfHgbZvWwJZ9l7lEYGGu1yUdKLnckwWiQyMH/HnhHprWtmbBmRq5H1Id4JDIBETGJcOphiWGdK7/VldkxY9+lgIbi7fdPEMi43HgvCdGdHPi7MEfsrl7hYH6692mdr7dkFcBhQq0JFdelIKbZyA2zRv0Os9AccZ27UEgvtxwAsZ62lj5aZ8SXaOo/ZHQTpnpe3V0emszWtRr0HGe3qHsHjtuiAs01AvOi1Cc6xbn2NiUTOz1CEVbOxM4mBVeW5qUNtuPP8b0H89j/YKO6OPy4RJLRcSmYvSCU1ArWxqbF3WGoZ7GG1Mjl3yK77axNMHKRSMKDQOg52fRiv24essHG38ez+EElMdj/rQ+H9S7wtU7CuEJ6RjhbF3o0tAYN+65wBVCKNkZ5RV5l3dCYXXBKdRp/cEbaFnfFrWrVnyrb3Kt/2zRq2SHW3/5BOfdHmLD7gvYsXJyoSwLnUgJDzh9y5sFJModMrBtvRJe5d9xGpWEI4twYHgcqlkaw8MnDJ9/1A625m/mLClstCTEUnjVxz2bsNW4uC0lMwc/ufogKSMbTatUwOnHkehRx5z/K6x5hMbjjxtByH7+EqOb2Py/KQ1UlVL0dDUxeWRHTgJqaW6EJXMHvxUyQt5os1YfQXxyGhaO7YxrDwLYZb+9kz2a1bbh8LMZg1pzoj1LUwOM7eaM+RtOssccKdHbO9mxUpyU7uRZFxgRx+739N+207e5zC3lyfHwDQOV5CML/H3/cGhpqLFyPjwmEZ8ObMUVdUiIXzimMyuzl+w4x55zXZvW4PK6lKeHqu9QxR4KQxjdpTErHw5efoCRnRvj+PVHoGd2xqA2+PYPV4zo7MRJdE0NdOBc05r/TYqJOUNdCls2+bsQEAIfiIAoAD4QWLmsEPg3EqBY9Fnfbeca7lRBoKDM0393/MfcHmHd4esY0qEBlu66gF4ta7NVgxoJX2FRCTDU08KOE+5o4mid78b+9qNQ6OlowM7q7aRkF+74wycoGh91bciu+x+qkXCy7sB11LO3yDcxkSrPwTXPIM5TQC6YlJNg2ZRevGkrbqMYzjO3fDhEYvVnfVGrytsCT3Gv+a7jqTQZWUvbtaj9txRBZH2lzeSAbk2K7IL+JCwBY78+jdVz26GGbfEEifzmc+xhBPyik9GrjgVsKhScT4DO9/SLwbxfr6BjUxuER6fg+6klC9mIfpaGqUvOIT0jJ1/hnu6PuSsuo4KBFh49icXcMc6obvOmQktVI96xulWRrNaxz5Ix/NM1XO6RaoePmfU7vpjci2PK/26LSMzAUc9wDG5YGboaf+VQIAXLlhtBsDXWQW9Hi0K7yV0hgpJJFuSd4HY/CB7eYe+sC07Kt31n76NHq1qoavmm1ZQGQoL/sKmr0KhuVXw/ZyB+/v0YwiKe/WMeERTmNG3FQThUNkFa5qt454Ja5LMkzF5zlK23lK+E8pF8qFaSviiHBOVrIWGOBMg95+9yOVYKxSpKo9ApiltXL1eWQ7jIilySd/aRB+Gg/1pWqwB7U11sdgtCNVNdzHDJP/dF7rFtuBYAt4A4/lW/epXQpVbx36v03Tp0/ynOekexJX50UxvoaZbDJrdAxCRnwkBbDeOb26KayV+5YVT3JiWvNDbSRf8Jy7F56UROEJpfo+R8FFdPCnQrMwM0sLdkwV2tXBksGNWRBfA5a4+icQ0rtHS05fh98rCb0KsZ/EJjcOTqQx4buevTMUfdHnJVneZ1qvA1rt4PROlSQIfGDuzK37peVfYsoO8z5RB4GBiBIe0acB6eKw8C2DuOXPbdPIMwqXdzXje6t+m7TP1Tktzs7OdoUsuajyXLf5v6VXHrcQj0dTRQt1ol0F6Achl0dq6OmasP83EU4BMoTwAAIABJREFUElDD2rQot48cIwSEwAcgIAqADwBVLikE/q0EyCr3/apDcL3y4K2Sc6ox0yaHNni3HgejY2MHtiaQNp8+5JTRn4RacrMnN0Gq30ub1s+HukAvT0IvKs2XkpaFTs4OXGaPXOvH9WjyGk1AWBzu+4WzB0BTR2u4XveFWQVdLv1jbPBqA3ziqhf6tq2D2tX+2qzR+E65eYEUAB2cHeAVSJuxF2x5J0GBrIQP/MKho6UOU0MdBIXHo0kdaxy78ohj+Cub6qOPSx0cv/KYr+sdGA3f4BigFDC4Yz14+kfy9bKyniMuMRXtne3x6EkkWtavgpsPQ0A1jSf2b8p5A6jRMWOX7EF9+0qYO6wd3H1CeTP/4yfdeQNW3EYeAD/vvoCWjlXYzZLcPd9HoySA5KLfu1ND7DtxC0YGOkhJzUBFEwOuG03l8Sqa6LErKdWsJyHTLygS7VrUQnhkPFtSKQlfYGg0J9q7etsHujqaXIqNLNjkReDuGcDXJaWCz5MI9OrYEC0aObw1fFrDHzbd5I3jF+OcOf9DURvFAG+9GYTgZ2koW7o0jHXUoF6uNNKynsNEVwNPE9JBScLsTHQQmpDOrsKftHwzo7SqfwpBdbQzxn3fGMwd86p6RHEaCfezf7kEfV113HgQgeWz28IujzsyKTomfOOKX2a1werddzF1aIO3FADEj55LqrYxekBrlC1kzd09A9FzzE+gmuE6WhpwveqJtd+PzVeJo+KVlJEDzXJlEJ6YjjL/Cb7VUCuDvnUtcMwzAg2tDHHFPwYW+pp4CSA+Net1jO6z1CxUMtBil2tHCz14Pk3kvxlqq8NUVx0da7ydPJHeNZSf4Pj5u5zoTpVrhISRDQdvonRpsBXTSF8Lj/wjuS44eY9cuRvwxrPbsakDlxDT1VbnY9wfh2FMr8b8b1WjEIhOw77Hj18M5dJoY2evQ9e29Qos6VicdS7usfRupGohJPTc9QvDN2PfTvamuia/P9ceY4Xf46BITqZGCdxUjazdG90CQWtgbaTNHhi1LfQQGJvKa3bJLxq2xrqITErnYxzMdJGUnoMnMSksnNJ7bWxTG1TU03z1ri6gr4LmSYqDzcdvYXzPpuwCPqpbY2w4cp1zqJBnB7mkU5k2yu/hXMsaEbGJ6OBkz1ZrEvw8n0SwRbpRTSvEJ6Wx5ZkExZM3vLjSC1mhR3VpxMpPMyNd1KlijpDoeFY0qBpZ/yOTMjC5VVVoqpVhbwBLA01Mb1u4AoA8AHbdDoGhthrGNatSorwB++6GwSMkHq2qGbMiorpZeUQkZaC5rRErtUk5QH8b2uiv975KARAZk8Ceb051bd/5rBb3PivJ8c+S0jDuxz28JpQf59MBrd9KZluS68o5QkAI/HcREAXAf9d6yWiFwAcnQAIguR2SJcDCWB+mhrrIyMxCRFwyZwk2MyrPloN5w9tzeTwNtbIY080Z5hX+crsmi8TkZftZWUDC3ZqD1zizMFkbVO1JWBz+dL2H7i1rcjbgwxcfwtrckAXqq3cDUbuqOVud+rdzRIPqlV6fl5X9HKv3XuXkf+pqZblmcEXj8lxHuH71SvAKiERVS2MEPI1DXEIqCzOU8I+UAWTJiktMQ9kypRAdn8qxklqa5Thu39RIF/6hsUhKyeDrJaVm8tzKa6vjWVI6c4hJSGFXyeHdGrIV47+pkdLn2Lm7iEtIhp6OFnS0NaCtpYFyZUojKi4JZKEKCo3G6UsPoKZWlrNWJySlcRZ12rzql9dmwZ7Wk9zNa1S1gH9wFOLik6Gnq8UxoIlJ6VBXL8uJE0cNaM3nUj6GvC00Khlrdt/FF+OaQEfrTY5JqVkYs+AUEsml/6ceLFznbiTQrrsWwEKslaEWrj6J5TmQoE+b8Li0LNStpI/HkUl4SVmrK+hgVJM3XdYTkjMxaM5RfDKgLi7eCUX/9vaoWbVCgf3mt9Zegc/wyXeurDw4eM4PP33W+q357D/rC/pvwYSm+HHLLSyd0eatORX3PiLPjV7jljLjwJBorPp2FHsD5NdSM3Ow/loAMyIrpWl5DVQ11oF3VBJiU7KgXvaV8iQtKwdG2uos2GfkvEBmznOY6mqwMqWCjhoLlTkvXkBfS42vo61eBtnPX0BLrSwmkUBWrmiKKrIA//jHeRb4SBlAXjx17Sz4vqEkoarnUPXskiKPcpeQ9ZjeKyREzRrRlpONqdreY9cxePKvOLR+BkxN9DH5y01sZa1p99d7o6iMl++9hD3n7uLnyT1L5MFD/fx26Bp8Q2JgZ2mMqPhkFnLz1kZXjYcSpX6x/gTnIqHjFk/o9jqRKR1DnhdbbwbDWEcdT2JT+L7PzHmB5y9fgp4FtTKlYVJeHelZz2FpoMWKgIzsF+hXvxILpKQYndDSFvqa5VBYXwUxonPv+j1lpQblQ6H3IeVWofArSkRHeVK8Q6JgbqyHnOzn8AqO4vAlKtdKWd/Jq6GCnjbKlCnFNeDpW0JlX0mRShZrelHTsfSOqWNrjsycHFYazB/Z4S3lclHX8n0fd+JhBAv9mc9f4NcLftDXKocmVSqgW62KuBEYh83Xg9DewZTZqxrdr1Q559NF29CycXUs/nxwkaqNvO+xq65HypZR3+/iMAwKVSM3/bzVbD5U33JdISAE/j0ERAHw71kLGYkQ+FcQoL3Y6VteuOMdhs+HuRTLOpt3k/HZoNZ44P8Ux68/5rJ+uRPnfcjJkqBASoxj1x5xZYGvRnTgOEpqNx8Hc3kiKqtESQjJe4GS/5GSYv/FB3jx4gX6t62LKf+xvlMSwtlrjiAz+zlWTOuNw1c8se7odTS0t2TXXlJCkGfEos2n2TOCyiZ9+3FXdm8klptP3OS411+n9+EKCBQXTBvfNTP6cTlESpJEionfZw2AhbEeft51ASdueLH7P1kCafPMpZuuPmRFxo+f9OByh6p5BEfFw8rU4HWfKq7+YbGcl4CSFi6f2rtYCgsS/o+d80BSSjqG9235IZcq32tT2SpqWhofRslCgvvIr05gQv+6oPj82SOd+D4vbr8k2K/98z4qV9TFjI+c8g1lWLDmGrJzXsDR3hhPwhIxd3Tjt7Jfr91+Flv3XcbW5ZNga2XCNd9/2XACf/zyCQu/X/y4h9fi21kDMPeHXa/L1eWG16VtPfyxbCIoG/53vx7CuaueGDu4LRZ+1p8P+/LnPexx8dMXQ3Hm8gMsWPYn+nZujLmTemL/yVv59rfp5/GwrPgqPMMvMBLfrTrIZf3WLfkY9WtasxKJWmhEHJcjpQSQQ3s35z7pmZoyfwsrgH7+chg/J1SKdMGyfVwKc2CPpjwf8ixR1bnPb85FGcPiNYeZ0YW983neicnp+cZYF+VGJis5PXPltTVLnKWcwnhIkUreO5TtnITcd9VG333WA3vP30MFfR3OF0AZ2D9U+zt93Q5+hj89wpCQloVutc3RtIoRW9H9olPw22V/GOuqs2X99ysBCIxLRTsHEz6OvBfIY8TJygDjW9jy1CiWf9vNYNwLS4CJrjrnlCDlxYG7YexeT0rb3I1CUWa1s+cqMBuuBvL1qVZ8i6oVMNTJiteJLPLHPMPRy9ECVU102C0/Pi0bgxtaorWdCXbfCcFZ72gWzjvVMGMlyo5bwbgZ9Iy76la7IrrXNmeFF537KOJV9nrHSnr4uLktK8pU7WZQHIcf0JzndHCAjnpZ7PMIA+XIIGWjs83fD2n6UPcAfYNGf7+LPdbo20bl/EgBnrfRt4tyqmiVK4PuRcix8KHGK9cVAkLgwxAQBcCH4SpXFQL/tQTIAr9y32V2EaSEPSVpKivD8M4NccHDH2S1JwG4JHGf+fUfFJ6Ea/eeYmiX6m/9mRJWzVx9hMsdUaKplIxMjlWl0kheQVEcg0iWTLIokucBCfVU+5gEbK4b//Ilu7WS8oLcT8md97NfD7ECwdrMkF17yWLlWNWC50TlCKcsP8D16DU1ynGMK9VKJoGe3GHJ3ZIEr6n9W+L7bWc5uRJZxqYPaIkftp/jn1Xx/jTOCT//iej4ZFaYVDLRez0XVSnDtvWrYXgnp1d9pmVAR0OdPSVUfZKlTVWVgBQPnw5ohWEdGxZrGQNConHg5C306dyIK0b8nbbt2GNcvBOC1fPasUcFrduk788iNj4dW7/rgpYNKmH1nrv4dt0NTsT35ThnjPjqJL6Z1BwV9DUx/htXjp3/8mNnTBpYjwV1UpiQFZ+8B0jIcr0RxK741uZ6mDigLpxqmmHU/JOYNKgeW99JyF84sSm++PUqbC310atNVc4/YGGqy1NbPqsNrC30MGDWEe7X0c4E36xzw+rd9zC0a3VMHVIfs5ZdYiv+L9vvQFO9LMyNdbBk863XaCxNdXFgWS+cuRGENXvuoo+LHcb3c8SSzTdRu5oxfIKeYfaoRrCtpP8GTrpvKAFgQHAUZwbXL6+FcXPWgxLbff5JT84efvOePyg/AFn6qY78zbt+CI+KR92a1tBQV2MlV/+ujeFga4FBk1bw9clLg5IzklXc3MyQQwYoSWMr5+oYPWMtx81TbP7Xn/bDlAVb8u1PVUbPy/8pxsz8ncdB90NMXBKG9WnBgj15h1D5vQdeIbC2NOY+SRCneQyYuBxd29bHD58Pwu37Afho2ip+TihshK752biurAQgq++75lyUMVDMP92vcz7pgaXrjmHVt6PRyPGVsFmcRs/N15tO8vNNpcy+WHecXd6pJrqxgQ76tKzDCdHIk4kEe6rXTtVJnBwq46dPerDXFCkXSSlX364S7CqbwFBXi5V1VBs9NT2T67bf8Q5F2wbV2KPhvLvf6yHS+5GuQ787cf0xZ0mnfm57h3AoVodG9iAPBfIWIHf7Xec8+HhdLY1XceMxCaxEaFrLhsdOXgfkgk/vOlIwnLnl/UZfFIu/44z76zrxLg3yT4R5PSCOw25IaCbBm54/Mz0NFn6PPgjHOZ9oNKlixGEj3lHJ3Edja0MWplU/U1z83I7V+Rorzvvy70lwJw8FUgD1b2DJyf2u+Mfy+fQOpmOpGWipYXyLKvjjRjAiEtPZg4tq0tO5AxtaoqmNEZac8UZ0Sia61qqIc97RfC1qFO/fzsEUi894I+RZGgY1tISLvSmWn/eFZ3giz4fWnbxcPnWxw9YbwfCKTGKPGeqDxtbG3gTDcrn1kycAhQO42Ju8dvdfes4XIc9SWVGhUa4MK0IC4lJgrqeJGe3smc2qS/58jir/AClVtt8KxkeNrDkp4anHkcyTPGtIkVGSPAWF3e+ck2TtMa5oo/rG5XcOlVk8/CAcDSoboK393/sGFDYm+bsQEAL//wREAfD/z1x6FAL/8wRUVobIZ8m8gaKNaG4hdMVOd3gFPMOQLg64fj+CN1q0ESN3bxLsSDBv6miOiJhU1KpWATuOP0b96qbwC4mHf0gC2jlbsXu3T/AzFsTG9qnzmunl+084kzIlPfphfFd8teEkHgZEYu2s/mx9v+sbxjWMSZCkn2cPaYtley6hvJY6Fo7phK/Wn8TT2ETewC+d3JPjXSnDMXkLkDKABPGw6AS0a2iHH8Z3x3fbzuDIlYcsKNC4KTNy6VKlOORBU10Ns9cchnVFI97Q0oY/+lkybC0qcEImUpQkpKRDT1sTm+cN5k39hJ/3sssrKSxIoKC51LA2w3cfd8W834+x6y0pDEhh8cWI9ujU2AHTVx6Cu3fo6zALSiA1/se97H5cEgXA+7pBnyVmYODso3CwMeQYeEqY13fGYYzqWRtnbwSB3P3H9q6D+Wuusvv8tmOPMLpXbcxcdhFbv+2C79bfgEtjK1iQ8LDiMrYv7sahA5sOefIQt3zTGdUqG2DI58ewaFJznHYLRMv6lVDHzhhTFp9DwxpmuOsdjfI6alzCyj80Hh2bWqNLc1v0+vQgls1sg9/23oNVxfIY398Rn/50AfuX9sS5m8G44hHGCoTvN9xAbxc7ViTo66jj1sMIVlosndkG3/x+ncdBeQzIff23P+/h+JUAzBrhhB823sSqz13wyw533PWKwoietTBzuNNbVmVVjHBFUlItGYeYuGQMmbISDWpX4dhqEpSjYhJhbmbAWe0N9XQwf+mfOHnh3hsJA1XZxs9e8cTOVVNYmUXKgNkTeqBs2dLsIr9y4UhQLXJSIEREJ7CCYUS/lhg2bdU7+6N64xPmbcC12z6cVI8qFfQet5Qzms+Z2APLN57EzG+3c/b9+rVtMHjySqxcNAqJiakcprD0q2EcXjLnh104cuYONi+biOvuvmyxb1DbBjtWTuGEpOPmrINzvWr5zrmgMUwb3ZkrABw96w4zY320aVqTlQpUvqy4TRUf3a1JDX7O9128D31dLQRHPuM66uSiTs8sJUXLyXnB+T6ozvqaA1cxtX8rLiVKce/kEUTeQL9M7cXvDwpXoASopJgkBSG9OygpHikfV+2/ysP8fFg79pKga5Hykq678dhNLBzbCZuO3WRlIoUgUWx9PftKCAp/hpSMLHz/cRd+5zSqYcWCvk9INCeOO3DpPrQ11REU8YxDEb6f0A0/bHV93VdcUirmrDn6Rp34Kf3eToQZlpCOZWcp834OmtkawUJfC3vdQ9nK/nkHBxas/aNT+OfguFTOy0HhJNUrluc8BCRIk8WfPAbGNqvCAu8Fn2gOJRnpbI0/PUJZcFeV88t58RL774bhvE80fztqmuthYANL3A9LYA8E0/LqLNDvcQ/lEAg7U130cbTAiot+KFe6NIx01DhPArUXL8EWeQoV+tHVhxUKE1pUwfMXwLqrT7gqx8SWVbHfIwzJmdmsPKASg7oa5fCZi90bfZKyo/x/PJIooeCdkPjXY45Py2IFBIVj0HF/3AxiZQN5Hrh6RWFCC1tcD4zFVf9YDGpYmQVqUjosO+eDgNhUDqEpS9+Oy/5c3YDyO5TXfDt3Se77mRL27XT1YI8Ryh1B31z65lHYRKMaldkDhb4Vreq+rQgripcLrUF0ciZ7aPjFpPD3q7KBNsIS0lhZcTs4HtaGWm/kOyju8ybHCwEh8M8REAXAP8deehYC/7MEVK7vZC1v4WjL2Yt1tV7FcpP1aMVOD04CFvMsHXEJ6ahooo3ImFQ42BhxQjZr8/LsNXDncRSsK5Zni722RjneIDeoYcpCHcXo0+ayjVNl9GzzV26BX/Zc5DJGJDBra6hhwaZTvAkiq/mEn/byJnnTvMHwCY7mmFbKXUCKgD6t6nBZIrKOkFUvdytTujSszQw4aVmb+tWwYONJrqc8tH2DNyz2ZJEnyzzFNuduHOuqpY6JvZvh602neTNFJZFmDG7DoQNk+V8xvQ8rJ8jbgCx4pED4dd9lngtl3h7Qth5WHbiCNvXtsHzvRc6VQHWc6VyKOebazH2aY2SXxli8/SyXWqINNLlg/zKl1wd1Lc7vRqZ7gATip2RJuuCPOaMbw0hfgy3pp37rh50nvPDFr1f4VBLiL20axK7yZ28E44+jD/HTp60xesFJ/D6/I/R01NFr2kFsWtQJdaoZcziGerky0NFSw1err3KySbp+/5lH8P2UFggKT8TnKy5jZI9aqGCgia9/c8OKOW1x2T2UFQqmRtqsUDi2qg/W73+AhWvdeBw2Fnq4umUIpiw+C2MDLVZYNKtngcTkTHb1nz++CQKfUtyzBmaNdMK0Jed5bFRBICY+HV0n78cXY53571RhYNeSblxmMCUtG7sWd3ur/B/1qUroN6JfKyya0R+3HwRwQjuX5rV5/eZP78v17a0rGWP5guGcX4EEbrc7vm8oAMgj4KNpq2FrbYrvZg/Emq2uOH3xPocR7D95kwXu0QNb8/l9OzdC5+GL+dpVrc0wZuZadGhZh5MP5u3v7qNgdB2xGCMHtGa3+sNn7rAyYdeqKejcph57L3j5hWHnr1NZAXb8nAdGD2yD9bvOYcY323F621zUsKvEYzMy1GUlh/uDAPT5eBl7A6gaPdt0vfzmXNAYurdrwAqAdTvPsZfEjl8nvzMfQmEvXAqbmfzLfnw1sgNO3/TG2Tu+7AUUEB6HW14hXCKNvGo+6d0Mu87ehabaq7wE5A1E3i2X7j3Bimmvap/bmBuy9X7U9zu5DFt1KxPM+e0Ylkzszs/59UfBWDm9N9dGp/cUxf5TmbwR3+18XaudrP1UTYS8luh9SIlU1x5243cpKSHo3UBhWvPXn+Qs7FTejd5hVIKQ3mGDXeojNDqeFYqk6Pxs1WFWhFHoElmAF24+jeZ1bLhO/Df/ST5Ia5i7UXWNg3fDYK6vycItCexkpSf3+771KrHgG5OSyYK/s40hJ+F8EpPKmeYpSSHlkrgXmsAWfnKN/5Es9cmZ6F+/EmpWLI+fzvpwd2Q5N9bVeO0dUFFPA2OaVkGV/1T0WHXRH5TIjyzolHSSBHrKj5C7keWdFMmda5rhsl8MUjOfsyBPwv3aKwHQViuDWe0d+G8nHkWw8uCztnbYfD0QVkbaSMnI4d/XtzTA5NZVWRBfds6Xv1U0PkqESe2H0148h9nt7UHJFUnY//msD+xMdDHc2Qrfn/IG5TWlkoOV9DXRyNqQlRqUL4M8EyiJIXlNUCgDfQ9JGU15Syj8wcZIG1HJGVyFo35lA1YM5Neo5J7rbV/+npHnGc2b3oOkWKZvLiX4I4XynGEurJwsbnsYnsjJQckbhkIwaC6UZJLCM2jMpIiheZHCQpoQEAL/fQREAfDft2YyYiHwP0WA4hC3nLiFHi1qcSx7YY0ES9r8kBWcXGLzNlUZPRIoyNJBLvNfjujA7v9Tlu9HFXMjFpzpfGprD7lh/dHrnNyKNv5kMSO3fUp0WEFfmy1vlOyKLIIkSN/xCWVhm2Lxa9lUxMAFW9jiv3vhCI7tpxrJu856QF9Hk7OZk7cAtZGdG/EmfeqKA2ydyf0zud5SpvDNJ25h1f4rLHTMHNwGnyzdx+7Di8Z05hrM1MgCOWzRdqRnZWPvohFcp5kqLpy47sVjojmTJZJKNpEigpQwDRwssXxqL056+K4WEh6Lg6duczZ/K4sKSE3LxJ6j1zkzPSXzK247fyuELfrtnK2x57Q3e3aQEBMcnoR18ztwkr+D5/1Qz94EZ64HY92CDkjPyMa4hWdQrlxpTBpQD9N/Oo/5E5qikokufvrjFlvnyeND1eh6U5ecZ5f8to0qs7BNgj5VGPD0jcHp3/rj6KUnOHcrGOvnd8SEb10xc4QTTl4LwPmbIRyC4OkXy1b9xrUq4vjVAIzrU4c9EMgbhc6hWPZBs48hPTMHx1f1wY9bbqNhTVMkJGXCO+gZnkan8Hyu3X2KWcsucqjDA98YPAqIw/i+jpi9/BKa1bVg9//g8ES0bfQqZlnVrt3xRct+X+O378ewS/6uI25c0o7a7z+MRTMne7aq9+vijC+n9oZPQAQ+XfgHKwBObZ/3Orv+Y98wdBmxBJnZ2SCFFQn2i+cO4b+TdZ3i/KtYmmDN92N4A09KhtwC+Lv6+3HtUcxdvAvblk/C4J5NsWjFASxavh+X930N+yoV0XHY91BXL4fDG2dyPD81EuKHTFkFN3cfHN08m70RugxfzEn59v42ncM2vvx5L9Zuc+UwBlNjPew7fvOdcy5oDE3qV8XQqas4bwJ5IQzp1Yyf2ZI0Slz36cpDGN+zCVYduMqVQFZMf2Wlz87JwURy+99yBuN7NeUwKeplycQenDeESrOplS2LecPbYcn282hgXwn1HSrxv0d0csId7xA8Do7C16M6YaerO78bqKTb3gv3OLEhKQauPgjApuM32Y2fysFR1nyqs079kxcQKR5mrDrMdd9J4UBl2sibgPKXNHSwxMxBbXDTK5iPJ4GQlAf075o2ZkhKTWevBPJy+GFCN5y948MKhL6tHDnca/WBK+yFQO/H3G3d1QBOcEcC/0hnG3x/youTEZJrPSXA++qoJyeR1FYry8kGSdANikt942eqPEEWfhIkSVAmxe28jg4g7wJKnGekrYbZHRw4jt4tIJYz9c9sZw+z8q9yTNA7f9aB+3iWlvW6hB95CFBcPzW6Hln3SVilSgkDGlhi9UV/7o+ue8k3Bkc8n7I7/leda7ArPgm4jpX0Ma3NX2EPJOzT70nwJiH9TnA8NrgFwFDr1fgokWJCejYrMUgwJ4WItnpZhMWnsSKDkmaSdwLlPaB7g6oBkMBPyRgpiSNdxzc6GeXpOmnZXM2BvCVIEUCx9skZOahloQdnayOQ4oXyF9Qy18v3ViYmu095Ief5S3zU7dW3IW8jxSO9g7u3skWl/4Q70XmkYCUFZ9cWVUrymMg5QkAI/A8QEAXA/8AiyhSEwL+NwJPwOFy5/4SF3MIaWdkoxpViYklIL+wccm+nTXLHRvb55ihYf+Q6W8kcrEzx86QeHG/vExKFeRQjG5XApcZWfdqHrXZkRZ+28iD3S8dv/Hwgbj4Owee/HUW3ZjXZbVelUKCkfmtm9Mf321w5FIDi/2meP2w9y6W2KFyggZ0lZq05wjWUKYafYoEpgaAqxj8qPuWNnynUgEokkjdBF+fqGLdkD+KS0jCkfQMMcqmHoYu2caImyj9AFjoS7I67PcY3f5zBS7zk5H5Ua5xqQVMoAZUhXLzjHJxrWqFf67rsGkoxwFrqahxiUFC2Z8osT7HY7VrU5nJyJJh6eAaAXNPtq5ijtoNlYUv5xt+DI5LY02Hq4nM47RbEAsunwxqgvK46Fv7mhoY1zfD7V+3ZWk6u9wfO+XKsPMXwU5y9qaE2urasgp+33GYrPgnWJEjnbaRoGP7FCbRvYsWbWlI2TBxQj4X6DQs6crhAVFwq5o9vyoL9gXN++HZyc6SmZ2P+6muvchDMa8feB/1mHuZ+541tzKEBpDywtzZEz9ZV2cL/02et8O266/h1110smtQMgzo6YM6Ky9jn6oPOzW1QpZI+Nh70xOyRjXDZIwzpGTmcYPDrtW4Ij05h5UTfdm+WLLt8yxttBixiBUDPDg05bp5KLDrYmrOwTJUYSEGwZelEtG3HxHppAAAgAElEQVRWky3uFDJDlnbyGCA3fFJSfPfrQaz+w5Vd6Df/PAEdW9VhZRDFxk9dsIWvQ3H7q74ZxQqrRSv2g9a8aUN7bN57ka3me9ZMe6s/8hSgEpG7V09F0wZ2GP7pGq78sGvVVFCuCBK+ScDfs3oqu99T7oJ1O8/jq5/2QF9PG8e2zObEhEOnrIJlRUMc/+Nz6OlqYsK8jbyU5BHw0CeM51iSMURGJ3AIQ2RMIvat/ZTrq1MeAtIB1LIv3j1L7vn0/FLojXMNK1agkSfRlxtOoJqFMfq3dcTUXw4gMj4ZH3VoiMv3A+AdHMXJOSk/wIFLD9gaSwo8ekdRaA95Alx9EIieLWohKDwOngGR6Ne6Dif6JOXdnKFtsXT3JXg+CUc1S2OYV9Djd2f3ZrVwzy8Mmdk5MDXQhUtDO3bzJw+hr0d1xLPkdMzfcJI9mEiAJ6UjlSitbm3K5UdpXCTof/uHK865+2JAm7oY1K4eFmw8/bqvapWMOS8A5ZAg74LB7Rq8FaJCse2PwhPR2s6YLfprLvmzNXiEsxWC49JeJ+2jGH9Klrf07KtSffQzJQUkgZ8s8dPaVuMkfxT7TxUjOH+AZzjcQ+JhW0EHo5va4NuTj5Ge/ZyTC5J1nf5PeQTI3f9mYBxbn8lrYFpbO+y8HcyCPbnTU/gBJeWj2PmutStyKUv6mRIL0nV/dPVGUno2ezFQSVCy4FNYAikeaBxU/YIUD9tuBXNYAZ3/Zeca7O1A4Qo1zPUww+XVc0sCPXk9kECvKj9IQjWFNlAZTVI+VTfTRURiBnsokKdSHXM9TmBIfdCxNP+mthUQmZiOxxFJryrVaKnBSKscAuPS3kpwmPedRzlwjl95wp4DpKgkJUDefDg7Tnhxn+QNRZ5QJoavvBdIEbtihzu6NK8Cp1pvl+8s1kteDhYCQuC/loAoAP5rl04GLgT+vQTIFZYs3+SSSpbz1nWrwt03lOMTK5nos3W8spkBW8wf+IdzpnrKREzWKVIG5K4LfeiyJ2+MKbaVrkWx+SQ421uasCBONaMn9mr2GoZvaAxnv6drqcIOSIgm6zdZwihul9xcaQwkNFOjjXp8ctrrpIH0t9Wf9ePYWZV1fViHBvh0YOvXCgESeihbPm24SYFAmzHaSJMQQRY6sqZduufPMfw0/rUz++O2dygrAOwrm/DPF+76cwgAnUuNEoYlkFs07RJLlYKBjibSMrNYCZB7Lga6NPYMtnzl7rNni9o47vaIrYIkyMQnv5ofJRPL7QFAQtrG3RdYQMzKzsFDn1BYWRjDqU4VTg5HFk01tXKoUtkYIeFxqO1QGT5PwuF6xRM2lY2hranB2d4PnbqN8cNcShRv/e+9e/9/R/bAO4SF/qysHBbeLcwMcfdhEHp1cmJhnZLrkXBc0eRV8kAnR1t8MaU3Plu0lZU0ZOGPT0xFzLNkdHOpj637L8NQX4et7SS4P0tIYcHdzd2X4/Gnj3mzJv2Nu/7sDdCzY/79Ucw/jcHIQIfHR42SABoblef/d3Wpz8oIanWqV0ZYxDPus32LOjhw6hYL9VGxiTwGqixBXgPUKGSBqh70aN8Af3cMlNzw7FVP7tvOxoznvW7JOAzo1uT/dzH/B3s7cC8Mxz0jWLBVOVaQBwm9Q+n/JGSS0NylZkW0q27K1nFSANDPLasZ4ydXb8SlZrHFnBRX6mXLICPn+eske4SMlJmU0I+83UkYpuPoeIrRJ4UAvQ5NuCRlFvdFfZLCTk+zHD5rZ4/IxAy21FOJxCltqvFxrBB48YKvS94QZJGnn+nfpVGKEwmS5wL1Q78jDwLqj36m39O/SaFA4/24eRV20f+3NLd7T0EKVq+AODSuYw5tjbK47PEUnn6kgAA+7uvI+XGoVG5VSwOkZebggU80erWtBtcbwUhOzUT/DvbYcdyL8+mIJ8C/ZWVlHELg/4+AKAD+/1hLT0JAMQRO3fRiC5eRrhYnJyK30pT0LHZtpXh7EuTJukaxteTaqqFeFuXKlEF4XCKfQ3XoVXWhI+OSuIY0nUP/buhQGSTkk0U5NSOLy/H1a+P4BltKkEQZ931Dolm4rmdXieN3yRuAXPQpvpfyClCZvcl9W0BbQx1frT/OFnsKQ/h6TCeuRU2NPBRozN+O68J1wS9QKbNNp/D8+Uv0bV0H47o7Y/3RG/jz/D0+vm9rR0zu25wVDpHPkjBp2X40ql4Zs4e4sEvv5GX70a1ZDY4PptCCaSsOcL8tHW3Z7Z8s9mTlJ2UFWf2pysCPO8/zsRTLS54CY7o3xubjt7hPjuluXYfdg1Uu/qSEoFrdFOdLyhWK+c1dgpFKyv2+/Sxb6JNS0lhQIiEvLCKOs7rb2VTk7PLkNhwaHgubSiaIjU/G1FGdsO3AFWhpqqNGNQucuHAPQ3s1L7Z3gGIehCJMlJRIlEiPstf36NCQGS9cvh+tGlfHJ8PbM3eKpaekf/27OmP+9D6c7I6E5q9+3ovz1x6ibbNaWPhZP9SvZY1dh92wYtNJtoLT7ycOawdDAx18tnAbC8UN67zp9htD9+iXm9/Z38zx3bDlz0tYv/Mcj4/KBm7ac5Frm8/4uBs+6tscfx67ieUbTyAoNIb7pDnY25pj+sI/cPveE8ye2AMDujvj182nsWrLaViYGWDB9H7s8UCC5N8dw8j+LXH5pjfnSkhKTuekg58M7wDt/+QdKcIyyCHvIEBW7N+uPGG3frJ6UxI7stxT3Httcz3OeE9l/sY1t0EdC32svOAH/5gUTGldDVWNdTi+/lpALDTKlmH3eLJ+H37wlBP0UVgBWeGphB9dh5L9ZWQ/Z/d3SqxH3wBKyNfKzphL9FGMPGXJp2OoBB9Z9ynuntzyf3L1gVqZUpxxnxIJ/nLOlxPW6WmU4/wDXhFJPA5K5Ef9UMK+3e6hiEvJZAWArbEO+te3RFxqJicCJI8BUjBQOMG/rawfJSk9cTWQY/7Jsk+hD5SDgb6jFCLlHRjHIUuUn4TyegSFJ7ASxdhQi8PP6FiqoBIZl4YhnauzF5Q0ISAElEVAFADKWm+ZrRAQAkJACAgBISAEhIAQEAJCQAgolIAoABS68DJtISAEhIAQEAJCQAgIASEgBISAEFAWAVEAKGu9ZbZCQAgIASEgBISAEBACQkAICAEhoFACogBQ6MLLtIWAEBACQkAICAEhIASEgBAQAkJAWQREAaCs9ZbZCgEhIASEgBAQAkJACAgBISAEhIBCCYgCQKELL9MWAkJACAgBISAEhIAQEAJCQAgIAWUREAWAstZbZisEhIAQEAJCQAgIASEgBISAEBACCiUgCgCFLrxMWwgIASEgBISAEBACQkAICAEhIASURUAUAMpab5mtEBACQkAICAEhIASEgBAQAkJACCiUgCgAFLrwMm0hIASEgBAQAkJACAgBISAEhIAQUBYBUQAoa71ltkJACAgBISAEhIAQEAJCQAgIASGgUAKiAFDowsu0hYAQEAJCQAgIASEgBISAEBACQkBZBEQBoKz1ltkKASEgBISAEBACQkAICAEhIASEgEIJiAJAoQsv0xYCQkAICAEhIASEgBAQAkJACAgBZREQBYCy1ltmKwSEgBAQAkJACAgBISAEhIAQEAIKJSAKAIUuvExbCAgBISAEhIAQEAJCQAgIASEgBJRFQBQAylpvma0QEAJCQAgIASEgBISAEBACQkAIKJSAKAAUuvAybSEgBISAEBACQkAICAEhIASEgBBQFgFRAChrvWW2QkAICAEhIASEgBAQAkJACAgBIaBQAqIAUOjCy7SFgBAQAkJACAgBISAEhIAQEAJCQFkERAGgrPWW2QoBISAEhIAQEAJCQAgIASEgBISAQgmIAkChCy/TFgJCQAgIASEgBISAEBACQkAICAFlERAFgLLWW2YrBISAEBACQkAICAEhIASEgBAQAgolIAoAhS68TFsICAEhIASEgBAQAkJACAgBISAElEVAFADKWm+ZrRAQAkJACAgBISAEhIAQEAJCQAgolIAoABS68DJtISAEhIAQEAJCQAgIASEgBISAEFAWAVEAKGu9ZbZCQAgIASEgBISAEBACQkAICAEhoFACogBQ6MLLtIWAEBACQkAICAEhIASEgBAQAkJAWQREAaCs9ZbZCgEhIASEgBAQAkJACAgBISAEhIBCCYgCQKELL9MWAkJACAgBISAEhIAQEAJCQAgIAWUREAWAstZbZisEhIAQEAJCQAgIASEgBISAEBACCiUgCgCFLrxMWwgIASEgBISAEBACQkAICAEhIASURUAUAMpab5mtEBACQkAICAEhIASEgBAQAkJACCiUgCgAFLrwMm0hIASEgBAQAkJACAgBISAEhIAQUBYBUQAoa71ltkJACAgBISAEhIAQEAJCQAgIASGgUAKiAFDowsu0hYAQEAJCQAgIASEgBISAEBACQkBZBEQBoKz1ltkKASEgBISAEBACQkAICAEhIASEgEIJiAJAoQsv0xYCQkAICAEhIASEgBAQAkJACAgBZREQBYCy1ltmKwSEgBAQAkJACAgBISAEhIAQEAIKJSAKAIUuvExbCAgBISAEhIAQEAJCQAgIASEgBJRFQBQAylpvma0QEAJCQAgIASEgBISAEBACQkAIKJSAKAAUuvAybSEgBISAEBACQkAICAEhIASEgBBQFgFRAChrvWW2QkAICAEhIASEgBAQAkJACAgBIaBQAqIAUOjCy7SFgBAQAkJACAgBISAEhIAQEAJCQFkERAGgrPWW2QoBISAEhIAQEAJCQAgIASEgBISAQgmIAkChCy/TFgJCQAgIASEgBISAEBACQkAICAFlERAFgLLWW2YrBISAEBACQkAICAEhIASEgBAQAgolIAoAhS68TFsICAEhIASEgBAQAkJACAgBISAElEVAFADKWm+ZrRAQAkJACAgBISAEhIAQEAJCQAgolIAoABS68DJtISAEhIAQEAJCQAgIASEgBISAEFAWAVEAKGu9ZbZCQAgIASEgBISAEBACQkAICAEhoFACogBQ6MLLtIWAEBACQkAICAEhIASEgBAQAkJAWQREAaCs9ZbZCgEhIASEgBAQAkJACAgBISAEhIBCCYgCQKELL9MWAkJACAgBISAEhIAQEAJCQAgIAWUREAWAstZbZisEhIAQEAJCQAgIASEgBISAEBACCiUgCgCFLrxMWwgIASEgBISAEBACQkAICAEhIASURUAUAMpab5mtEBACQkAICAEhIASEgBAQAkJACCiUgCgAFLrwMm0hIASEgBAQAkJACAgBISAEhIAQUBYBUQAoa71ltkJACAgBISAEhIAQEAJCQAgIASGgUAKiAFDowsu0hYAQEAJCQAgIASEgBISAEBACQkBZBEQBoKz1ltkKASEgBISAEBACQkAICAEhIASEgEIJiAJAoQsv0xYCQkAICAEhIASEgBAQAkJACAgBZREQBYCy1ltmKwSEgBAQAkJACAgBISAEhIAQEAIKJSAKAIUuvExbCAgBISAEhIAQEAJCQAgIASEgBJRFQBQAylpvma0QEAJCQAgIASEgBISAEBACQkAIKJSAKAAUuvAybSEgBISAEBACQkAICAEhIASEgBBQFgFRAChrvWW2QkAICAEhIASEgBAQAkJACAgBIaBQAqIAUOjCy7SFgBAQAkJACAgBISAEhIAQEAJCQFkERAGgrPWW2QoBISAEhIAQEAJCQAgIASEgBISAQgmIAkChCy/TFgJCQAgIASEgBISAEBACQkAICAFlERAFgLLWW2YrBISAEBACQkAICAEhIASEgBAQAgolIAoAhS68TFsICAEhIASEgBAQAkJACAgBISAElEVAFADKWm+ZrRAQAkJACAgBISAEhIAQEAJCQAgolIAoABS68DJtISAEhIAQEAJCQAgIASEgBISAEFAWAVEAKGu9ZbZCQAgIASEgBISAEBACQkAICAEhoFACogBQ6MLLtIWAEBACQkAICAEhIASEgBAQAkJAWQREAaCs9ZbZCgEhIASEgBAQAkJACAgBISAEhIBCCYgCQKELL9MWAkJACAgBISAEhIAQEAJCQAgIAWUREAWAstZbZisEhIAQEAJCQAgIASEgBISAEBACCiUgCgCFLrxMWwgIASEgBISAEBACQkAICAEhIASURUAUAMpab5mtEBACQkAICAEhIASEgBAQAkJACCiUgCgAFLrwMm0hIASEgBAQAkJACAgBISAEhIAQUBYBUQAoa71ltkJACAgBISAEhIAQEAJCQAgIASGgUAKiAFDowsu0hYAQEAJCQAgIASEgBISAEBACQkBZBEQBoKz1ltkKASEgBISAEBACQkAICAEhIASEgEIJiAJAoQsv0xYCQkAICAEhIASEgBAQAkJACAgBZREQBYCy1ltmKwSEgBAQAkJACAgBISAEhIAQEAIKJSAKAIUuvExbCAgBISAEhIAQEAJCQAgIASEgBJRFQBQAylpvma0QEAJCQAgIASEgBISAEBACQkAIKJSAKAAUuvAybSEgBISAEBACQkAICAEhIASEgBBQFgFRAChrvWW2QkAICAEhIASEgBAQAkJACAgBIaBQAqIAUOjCy7SFgBAQAkJACAgBISAEhIAQEAJCQFkERAGgrPWW2QoBISAEhIAQEAJCQAgIASEgBISAQgmIAkChCy/TFgJCQAgIASEgBISAEBACQkAICAFlERAFgLLWW2YrBISAEBACQkAICAEhIASEgBAQAgolIAoAhS68TFsICAEhIASEgBAQAkJACAgBISAElEWg2AqAly9f4szlB9DSVEeLRg5v0aK/7z7iBiMDXXRoWafYNLOyc7D+4A20rG+L2lUrFun8ly+BM9e9oa2ljuZ1bYp0zp0HAQh5Gos+nRvle7yndyguXn+EcUNcoKFejo8JfhqLAydvYWT/VjDQ0y5SP/kdFBIZjx0nPDCoYz3YWBjmex13rzDQcb3b1C5xP7lPDAmPxcFTt9GroxOsLCoUec7vpfP/wYtkZj3Hyl0eaN/YCnUdTHiGdB/+cfQhjA200LVFlQ82a+pn9ykvJKVmYXw/x/fWz6MnkThzwwejezaGno7Ge7tuSS907UEgAiLi8FHHhvAJiYZ5BT3oaqmX9HIFnufpF4Mjl55g0sB60NctuI+bnhEIfJqIQZ3efv+pOsl5/gK7TnngSVgcTAx0ML5vE5QpU/qNMcQlpGLfuQcY1qUBtDXVijWvh08icfGOP8b2avz6/VSsC/wLDqb326GLD9GrdS1UNjP44COi5+bg5QfQ0VRHh0b27+zvydNY7Dl3FwPa1kPVSm+/K/3DYrHrnAcm9mqGCkX8DhT32Xrf7//iws3IysbaQ26obGqApzGJ6NGiFqxMP8walWTP8L6+xcQlLSMbW448QnB4Ir76uCn8Qp4hLCoF3VraolSp4pJ783h6D+w84QU7K0Mcv/IEyalZ6NDEGo1qV8TKHe7IzH6Onq2rolY1Y/y+7z4SkjKgq62GKYPrQ1vz1b6jqK0kHIt67YKOo+fq+JXH8PAO43fc9CEtC3yf5b23S7J/K+q4c39D6JySPLtF7YvmsefMXRjqaaGD81/vF37vXHgAuhcGtK/7zsuVZO9b0Nhoj7J6z11Uq2yA7q1sXx9K365dp7wxoZ8jDPXe73c+v30zdZyalok9R6+jU2tHmOd5jxT0t3fNj5huvRmE9OznmNDir7ld8ouBW0AsPmpsjUr6mgiKS8WRB+EY4lQZFXTe/K7HpmRir0co2tqZwMGsfFGXucDj8tsX5j6hIPZF2YNcfRKLG4FxGOpUGRX1NEs85oK4lPiiuU78UPdY7LNk7DtxE8N6N4eO9pv3bkF/ex9zomt4+kXgyOVHmDSgGfR1C+f/rndCfuPxD43FtuN38OLlSwzpVB/VbUz5sNT0LOx1vYeOTRxgbvx+7lNV/8VWAEREJ2DHwatwaV4L9WpavzWPxOQ0/L79HP+9Qe2iCeO5L0Kbwn1n76NHq1qoapm/oJq308jYJOw85YG2TtVQ196i0LWmF87vO86ifi0b0E3TqJ4tKptXAI39yBl3DOjujP0nbvHHf0C3vzbu5689hE9ABIb3bcnKhpK2P13vIz4pDX1cauOUmw/6t3OEulrZ15ejBV934Drq2VugdcOq/PvQyATcfBSCfi7FV6rQ+Udd3ZGRmY3U9Ey0bVaT55u37Tx07a05l3SOhZ1Hgk/jmpVhaabPh+b9Off5r4Spu/yrHq1qgvjpaKmhX7tXwq/qb/3bO+LQBU+kZWRhcKf60FQvh9uPQnHzYTCfFxWXwoqisX2c8TQqEbraGgiNisfjgChWxlTQL7pSh15w248/xoAO9rC3fqXESUjOxIod7ujSvAqcapnxz/tcfTCsWw1o5FrfwtgU9veY+HT8utMdvV2qoZ7Dq5fE323Pn7/AgfOeKF26FLq3rAG1cn/dj+du+cHUSBe1bM3+bjdvnH/k6kNYGOuhgb0l/z73z8lpmVi+9xL/rYVjFRxze4R+rR1RrmwZPAmPw5X7TzDyHcq7ogzy5NVAmBtrw9HehDdmu095o3SpUujbzg7qamXeeYmUtGys2OmORjXN0L7J2+8/1Yl0T9GGmDZ8d73D0LCG5VsKgIMXPJGQnA4zI11YmhkUiy8pF0qVKsXvjryKhaLMvyjH7Dt+8/W78aFPKCt27apUxNBezd9Ln8cuPwYJmi6N7GBQvvCPaVHGXNAxodEJ2HT8JurYVkRiasY775/d5+7yu7Jbs5r5CvjH3B7DKzgKE3o2LZJCSvVsZWbngP5N75rc7/u8Y87v/f93517c8+/6huGWVwjfY3FJqRjVpRHMDN/v5oOU0rfuPkH7lrWLvWd4X99i4vLixUtk5TzHhgOerLjdc9obDjaG6Nm62t9WANx6GIG4xAzQ5n5olxr8blm29Q5aO1mCdAuVzMrDOzAO0c/S0M7ZCpGxqawk6NSs+Hunku69VOvQr2vj4t4mfDztv/aevY9J/ZvhzuNQ1LEz529vfi2/e7u4+7eiDjL3NyQ6IRktHG3hFRTFz255LQ20c7KDrblRUS9X6HGJKRm8b3NpVA31HSq9Pp7md+aGL+9nmzq++5tRkr1vQYO65x2NQxf8MKJHLdhY6L0+9Mz1IDx6EodxfepAR+uvdXof+5V37SGv3fGFh2cABvVsCuM87xHV3yqaGsC+ijlqO7zaDxTUSIDd7R4KZ2sjtLYz5kOzcl5g7ZUn0NUoh/bVTXHiYQR/07OeP8cQJyvo51GoHXsYAb/oZPSqYwGbCkXf+6nGFRSehGv3nmJol+qvh6raF5pV0OY9Au0vqO044YVmdS3gG/wsX/ZF2YPQ/HbcDkYplEK/+pWgo/7XHq0wXnn//seNIKRm5eTLpbjXyn18YfP8O9emc8kAm5CUhsE9m0JT402jiepvZLBt3sg+Xxnn7/RP324yTlcw0IFTTUuWLQqTx971Tsg7Drr2b/vc0NelDjIyc1CmTKnXRhG3+0G8l8wro/xdmZDG8IYC4OY9fxw764GeHRvihrsfW8cJanldTZQpXRqkYaZ/x8WnwKayCdzu+KJO9crw8nuK6LgkDOrRlK3mKWmZ7B1ww8MPjRxt0a7Fm1Zs0oqccvOCh1cY+revi6OXHyEmPgVdmlfHlbuB0NVWRxULI9z3eYqWDWxx2s0bEbHJLPQN7+aEY1cew7m2FR76R/B59RwskJ6Zg6qWRrjxIARmFXTZqpa70dhPXrgHd89ANK5XFY/9wtC6SU3cexTEm1mfJ+G8OXOqa4uMjGyQhwBZy909A2CorwNjQ12cu/YIHVs7wtvvKQtKDR1tER2biB7t3+yL+vULicH+cw9Qv3olBIfHw9M/gje7HZo4ID0jG8mpGXgak4S69uaIjE1G6dJgxgFP49C4lhWeRieirVNVPi8oPB7OdaygVq4M7vk8ZeHWsLzWW/fyxt0X4P0kHDXsKiEgOAptm9Xi+RkZ6CAlNQMWZob88FSqaAjXK56sjaU1JEVOfGIqz7l9yzp46B0CM2N9VK9mgfCo+HznR6xIKxUTn8r8aJxkLYuMS0J8cjoqm+rDpbEdzt70hXMtK9z3C0daehYM9bVhoEuau1Ko72DBa1m7WkXEJaShmmUFxCSksrCeu/kER/PfvQKj0KpBVbZ8egdFYe7odohNSHn9N/IYOXD+AWvOhnSuj7JlyrCAf/VuIGwtKyDwaRwsTPSYM7Wc58/x0D8S4TGJmDSwOSpW+GuDSy/26/fDQdZeW0t96Omq84YtICwR/drb4eLtUOjqqMHeyhC3H0agV9tqcL0RjOTUTLg0tsLpa0Fo2cAC2TkvEfA0Af4hCXweCZ600cvtIZCRlYOVOz34GPrbzQcRqG1XAcHhSahexQj0IQ8MT4SFiQ7S0rPRx8UOu055saWaLEt0XJtGleF27ykfT+c72lfA1bvh/FyYGmph0aRm0NL462N/61EIzlz3YW0jPY/0PNG91bBGJXj6R7JApla2DK+lplo5WFU0xHXPIL4vTQ11kJ6Zzc8rvZxU9/ijgEh+hlo1rJrvi3HZnot4FBiJzKwc3nyRosbKzBCnb3rz/zXVy6K9kz32XbiP1vWr4ry7H1waVMMFD388f/GSN+Nh0Qm8kaPn2Tc0hoVnssTm154lZmD9gQfo2sIG+1x94eEVBadaFZmDhnoZNKxhhmOXn7AS5Z53FH+sL7uHITgiCXo6avhkUD3sO+ODVg0t4eEVjcjYFHRvXZXXw9HOGBduh7ASgCx6eRtxofm1a2zHrLYeu4O7Pk/5GYlLTGVNbnbOC/6QkObXuqIhe1/YmBvCoLwWXuIlPw+XPAJgpKfFHwW/0BgW+Ol4D++naO9shwe+Efm+72gdyOJC72p6Z5O305DezXDy/D307dwI2w9ehZf/UxbwhvZuDt+ACH7+bSyNUV5HCx4PA3kj5ly/GitJTY314HrZE0H/V7mVx8R5n++LGX4AAA60SURBVOmHgbkPZhiGYbhvMIeNsR1siJ2YJLbTxq1jJUrjusk2u+pud7ftP5X6X1utqlZaabXVaptVm6R3k3bTxHa2tZPY8REfgA9igw02MNwM19w3DDOsnpdCwMab7k+y8Mx838zveN/nfd7nfb/JORQ5ssWPC/OsyM0xo7lxWaRcGVzvz090SnJM+1u77mKHRbpLaFdMvGwWA6bcwdU1rsVJvUa5Lkb0j84RNvDi/q24Nzon4smuzSXy937MYKLxH3/8WNa3s74EU+6AVP5Hpr2wmQ2Cn1d6hsFqP6858tQ2jE57sQRITKkqsiEYjsv1rQ1leL+zT2yUVfCzXQPY/0gNBibm4A/H8O0X98JseFDAWIkB9RUOsAOgrtwuax4Yc2PtWuhvqaUUFhaSYhtP7ayW6+/H/8s3h1f9dU9TmVSubRYSzaIH7O/irSG8efqGCB3snDnyZBOOX+zBvfFZ5FiM4j9faK3Hpe4h8aNNJXbxc1Y1MtIVslfdzkkYtBpUFtqQqefe+ZBtMqBvbFq60w621uHM9X7s2VKOQ3s+jfGx+AIYi1ihoZBCuyovzoHPH0F5iR0FuVZkW40yZ68/jN7+iVXOcO7KHdRU5MM5Mg2jQQt7diaGx2fRur0ap87fRGlhDoryrKuxmHGOseufXt4H0wZn8NcSPuL9D17rwI5aO2xZOkmO3jzVJ9hY5DDh7Q/vwe2PoSw/UwTdd870o2mTHT0DbsGFtuZi3Lo3i12b86SqT8ytq8iW6v+XDmzCa+/ewtefb5SurT+euYdHGwvwwzc68N2v7UJlsQVvHOvBK4ca8PqxbjzVXILa8v9fYjrjDuC3715ct4/kAYz/ZUU50rHItThyzNLBqddpsKe5Bpev9aOyNBcajRJ3B13CFXhmN++Mguf49OONEiedozOr+HHkUKtwopVBW77RNy68hIOx5XRH/7pYcfTz23DumhOPbi3Fxa6hdbZN/6Ddl+VnrYsnK1jwZHM1kskkhiY8eLatAR9dHcTXDu9cJ6IxgfrFnzvhCUZh0mvQ7XRBp1Yi06DF0801uHZ3HBajTuz9QHMNKAbyNa/78r5teOf8LbgDETzTUgf6zo6aQhGF7FlGPNb4aYX5YfY04w1JVydxZ3dTKc5fd0oXALsd9m6vwJ8v9eKJ5kqcvTqIXuc0SvKzBN/JI8nv9rfU4NTlPuh1KhEdR11e2c9TV/oeyvfWzmWl8vzSwVqcvDgM57gfu5sKpFPt4xvjKMw1wmrRoaLADAoA7Dq5N+pFR7cLGnUGtKoM7N1RJByTcZbvv/zFevzPBSdeOVQP62dUmxcXk/jvP3WscsiOrn60NFVhYGQaz32uGSdOX5fOU+foLEYm5iQ/CIVjUCoz4AuE5bMxlwcNNUXCxclPS4ts0Gs1G/p254gH73VPQatUYHeFDe1DHuRbtAjFEwjEEpIkZ+lVCMYSKLMZMBOMwx9bQKXNiNtTAWRqlchQpCHHqEG6Ig19U0E05Gdi2B3B37WWwaj57OSafGt8OoTO21MwaJV4fl813jp1FyaDSrhZsSMTd5xu+byxxo6qIjM+6hzD4bZKTMyGxB83V9nw3vnBVQ5y8LEKKR6tHf5YAr9sH4YqQ4FgfBHFWTq4/DERABZTS5gNzaMqx4DpYFzeW0imMBWIy2fVdqNwJ09kHlV2I3omA8vCwRJQbjNgKhiT/XqlpRR24eUbj/5RH35xvAfVpVnoH/Gt46Pf+vI26Z6kEMK/1kyNrJM21j0wJzauVqaL0MniWPegG9lmrfCiviEvXthfLba3jkPEF/Dam2flXnOmHldvDkoecqt3FFvqStDTNwYKl888sQ2dnwygrqoAgyPT8tnI+CyqSvPQc3cMN24Po7G2WGzt6OHdOPHBdfz90SegVj0oUBK3Ltxworo4R/KZFa7rmguu8o7hSS+mPEGZak1JDm71u6DTqHBwTx3eu3Bbcpm7w7PCIV7Y14hz152rmNDRPSqFIHLC+wf34o3jnfibgztg0KlBPGFhk1wpkUii0G7GtDcEzoVd7pwr52k164S3H25jvOpaxytWONLXn28RTNxorBMAzrf34lz7HamyhcJxTEx7heSVFNhkMznqqwuFVEaicUnoWAnXaFQCHEycE4tUL9KRadQK0WcnwP0EcSGRxKtvX8aIyyubyNfcABI5/jbVYxJEtkSR4JsMGiFOdBgCjcsdFDWVYJtYTMpv8//cOFb3mZA83fqpKsd587t+8qsPMTQ2i5pyJpxh5NosGHe5MecJ4sizj8JqNuDN45cQjsxLIGTgCwRjUKrSsZSCkF4azsSUB8UF2TIfEpjv/OMXpZq8dnzQfk+SX71WLYkNCadOqwQNiPNMpVJobSzFyUts5Z4XwcMXisJhNcHtj8h8HbZMjLg8kihYjFpZIxM2En92O6wd3J//+s1pIVpnLt2RSoNBp8GMJyiBkgGfQEcBgL9dXZ6HCZdHhAi1Won5hQQsJr0Q4KXUErbWl4jh3ewd2XB9PLPXj3XIeQ27PEJCaWQjU14sLqbgCUSl6h2MzksiQEOmIj/jCaG8IFvuMRs0mPVFoFEpkUgmJWAnUyl8+6W96yprEzN+/O5UlyTvtWV2Ca6ObCNysoyScDLB4Gd0jN9/8AmyzQZJZCdmA9Kyo9Uopc34/St3wWT7xQNb0d49iqJcM9q7R+SMnnykEgX25W4EDoL7uevj0hL+Lz+9Iq1ybl8MLY35uNozJfvEc53zReV8SBpp7xkKhQQAVnHYyknSyESaLZ/X70xLV8DRz9diz7ZPKwSsKv/n77tQVmCWJJXfxzPKzzEiHFuAIk2BQ20VON0+imB4XpJDJrETMyFEY4sCyrzHqFfKHKPxxeXqkt2A1BIEbL/yTN26ataFLifcvojsXSAcw5aqPBFzeK7sTlErM8Ru+IgKCQp9jO/Rry50DYrQQX9lVdOk167aOO+hAMPE9n77/Lc/nBcbJGAOTbqhUCjEnnMtRozN+ATs0xRpknhx0Gbys81wutzSRk9M2F5diDvDUwjFFmSvWxtK8dzejR+DOHlxCO9+NIBAeF4qIM+2VYpiz70bHPdJEAxGF2DSq+S3ObdMgxoZGRQ7iRlJCfC1ZVaEo8SalIg+Hn9Mrqfwwg6QLzy+PgHm3OmrxDj6pbyOL6CpOn/VR4ZdXhi1aui0tJGIiFLEOvoP7/EGo2KfvmAMGRnp4kvsluC14di8YCTnkEwuia1vhHcMoFTJSbiYADChP3elF6OTc6gsyUWmSSdCX//wFFLJJWypLZbX7V39+Nsv7cW/v35ShMPxKY/EgGyLEZ9r24q3TlyWZIuYTdz7xlcPCA6sjGAkjp+90yHJJNvHt1Q6VtfNRyK41vICq4i6tDXuDTFxZY3ESee4R4gLbXMlRjBpZScKBRAOCiXEVYqB92MGseb7P39fYsdiIilVv4YyhyRnxBgm/ZwzbZr7Lsl8KCa/mZ6WJt/N5J4VJJNODbvVJPGKiTpxjvdx3hQTKEBt9AjHSgygva/YF+2IArdBq1pdC+3dYTNJHOAemPRqeIMxEUfW4n9lkU2EVO5JbSnFBFa9FvHPLzy6bv+5Nyfb+2RNTIy8wQhsFiN8wQge31qBa33jCMXicj+dgAnRldsj0CiVGJycWxUN6NuMO9wr+sqQyyNr5xw3l+ehe9CFYGxeOnMo1K2efziGn/72DDJNeiFp2+pLRYQaGZ8DW4SZbFJw2rG5DHPekJArxiqJ37F5wfTaygKx21lPQPDPaNCIcOAcm5G4tBKLaZ8UoV5+bs8DFaENGc9D3ux1enDb6Zak6XuvXkZlkRnDk0HxY4fNIOIrsWrOGxMcZcWe+M+EjYmEP0yfzMDe7YUYnPALzm8qtUoiX1OSJQIkuwHY1k8B4cS5QVCgJK4W2o2Y9UURCBFT47Lf3zjSJPf9teNm7yiOvX9VcGvtPlL05+MS5BOBYFT82GLWY2zSA7vNJPtOgY//6M/0F+INr6PdMvHnaz7yubOpAh9+3IPdO6qluLAyJPl+76rEE/IOimH+cFxaVldiBW02IokZYDZpkbeG29CuyccYm1k8Mq6JJ8QCJv70N5UqQ7qkzl4bFIF/bUcaY++P374ArVqFyTk/CnMsOLynAa8evwyrSY/xWR/8kTgcWUb5LvKTcHxeML+yIEf8iAUa4i05JTkJRXBi1XeOPiEx/P8aTAT4OBMPgD5C3sMYzvMkZyVOFjvMEjfJ+8g/uNcUCTl4ZsQ3+hbPgfiza3MxPmzvR2tjyQN87/65sFDx1qk+DE0GYLMsi3hM+tktyBhFwYqPJrrmwhLjeE48j8ZqG8ZnwqgutqC9e7lgQMyj/dLmec3+llLsb3l45wLnEgzHJF7wfBnxvL6wxBfycY8/hLaWOrEx4sGBx7bgyo0BULTivlSU5Irfk4uXFuTA7Qvhm189gN+8e1HsbiPfpgDQPuSVpF6ZrkA8kYQyPU3s36pXY5PDJK3yijTIejyRBagzFHLe/NwXXYD+L51+idSS4CSxn0nzvk12ERU+a3zUOYpjZweRk6XDjCciOBEIxeUMaf/kt0plOr55pAn/+surwiWKHSYolQqMTYXELngmgQg5skowfOdmh/AJznNlMLH/decodKp0uEPzgkOJ5BJUSoVwhfq8TPROB4ULsHJM/m4zqqHOSBdxgEKWRadCfDEFkyZD9oKD63eHF2A1qPDslnwRBB42yEspHNEuaDvslFzho9H5RRGjyUcd2cs2w3XyOq6ZBbQ5b1Q476VPJuELLuMeedY/PN8odkYOtnbQbn70k+Ny/uw6Z57ZUF2IADnnfALTbj92NVXi+q0hsR3GF7NJL8Y3PDGL8iK7xHk+rv3jN04Jj8nOMkg+RyFgoy4T5mvEGvIXYvCBlmWuy3hD3sHcjSPbohexkjjE4gxzmNwso3Ad4gYxizbH/JHCHM+ScTQ6n0DbI5UbCvb8XhaNWAQifnDus96w+DG5EvkMK/6l+Vb5jLkSbcztC4s9UEClUE8espYjkUO89Mz2h3Zk/S8vJ7g3PMYBd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CaixaDeTexto 4"/>
          <p:cNvSpPr txBox="1"/>
          <p:nvPr/>
        </p:nvSpPr>
        <p:spPr>
          <a:xfrm>
            <a:off x="2743657" y="305662"/>
            <a:ext cx="6400342" cy="523220"/>
          </a:xfrm>
          <a:prstGeom prst="rect">
            <a:avLst/>
          </a:prstGeom>
          <a:noFill/>
        </p:spPr>
        <p:txBody>
          <a:bodyPr wrap="none" rtlCol="0">
            <a:spAutoFit/>
          </a:bodyPr>
          <a:lstStyle/>
          <a:p>
            <a:r>
              <a:rPr lang="pt-BR" sz="2800" dirty="0"/>
              <a:t>NUVEM DE PALAVRAS CAPÍTULO IV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98132"/>
            <a:ext cx="8683623" cy="524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586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879"/>
            <a:ext cx="9254967" cy="619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96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43382"/>
            <a:ext cx="8229600" cy="1143000"/>
          </a:xfrm>
        </p:spPr>
        <p:txBody>
          <a:bodyPr/>
          <a:lstStyle/>
          <a:p>
            <a:r>
              <a:rPr lang="pt-BR" dirty="0"/>
              <a:t>1.</a:t>
            </a:r>
            <a:r>
              <a:rPr lang="pt-BR" dirty="0">
                <a:solidFill>
                  <a:schemeClr val="tx1"/>
                </a:solidFill>
              </a:rPr>
              <a:t>	</a:t>
            </a:r>
            <a:r>
              <a:rPr lang="pt-BR" sz="2400" dirty="0">
                <a:solidFill>
                  <a:schemeClr val="tx1"/>
                </a:solidFill>
              </a:rPr>
              <a:t>O sonho de uma Igreja ao lado dos oprimidos e com a voz forte dos pobres na Amazônia</a:t>
            </a:r>
            <a:br>
              <a:rPr lang="pt-BR" sz="2400" dirty="0">
                <a:solidFill>
                  <a:schemeClr val="tx1"/>
                </a:solidFill>
              </a:rPr>
            </a:br>
            <a:r>
              <a:rPr lang="pt-BR" sz="2400" dirty="0">
                <a:solidFill>
                  <a:schemeClr val="tx1"/>
                </a:solidFill>
              </a:rPr>
              <a:t>2.	O sonho do poliedro amazônico, sem colonização</a:t>
            </a:r>
            <a:br>
              <a:rPr lang="pt-BR" sz="2400" dirty="0">
                <a:solidFill>
                  <a:schemeClr val="tx1"/>
                </a:solidFill>
              </a:rPr>
            </a:br>
            <a:r>
              <a:rPr lang="pt-BR" sz="2400" dirty="0">
                <a:solidFill>
                  <a:schemeClr val="tx1"/>
                </a:solidFill>
              </a:rPr>
              <a:t>3.	O sonho de apreciar a sabedoria dos indígenas</a:t>
            </a:r>
            <a:br>
              <a:rPr lang="pt-BR" sz="2400" dirty="0">
                <a:solidFill>
                  <a:schemeClr val="tx1"/>
                </a:solidFill>
              </a:rPr>
            </a:br>
            <a:r>
              <a:rPr lang="pt-BR" sz="2400" dirty="0">
                <a:solidFill>
                  <a:schemeClr val="tx1"/>
                </a:solidFill>
              </a:rPr>
              <a:t>4.	O sonho do cuidado do meio ambiente e das pessoas</a:t>
            </a:r>
            <a:br>
              <a:rPr lang="pt-BR" sz="2400" dirty="0">
                <a:solidFill>
                  <a:schemeClr val="tx1"/>
                </a:solidFill>
              </a:rPr>
            </a:br>
            <a:r>
              <a:rPr lang="pt-BR" sz="2400" dirty="0">
                <a:solidFill>
                  <a:schemeClr val="tx1"/>
                </a:solidFill>
              </a:rPr>
              <a:t>5.	O sonho de escutar o grito do Amazonas</a:t>
            </a:r>
            <a:br>
              <a:rPr lang="pt-BR" sz="2400" dirty="0">
                <a:solidFill>
                  <a:schemeClr val="tx1"/>
                </a:solidFill>
              </a:rPr>
            </a:br>
            <a:r>
              <a:rPr lang="pt-BR" sz="2400" dirty="0">
                <a:solidFill>
                  <a:schemeClr val="tx1"/>
                </a:solidFill>
              </a:rPr>
              <a:t>6.	O sonho de uma Igreja com rosto amazônico</a:t>
            </a:r>
            <a:br>
              <a:rPr lang="pt-BR" sz="2400" dirty="0">
                <a:solidFill>
                  <a:schemeClr val="tx1"/>
                </a:solidFill>
              </a:rPr>
            </a:br>
            <a:r>
              <a:rPr lang="pt-BR" sz="2400" dirty="0">
                <a:solidFill>
                  <a:schemeClr val="tx1"/>
                </a:solidFill>
              </a:rPr>
              <a:t>7.	O sonho de que os sacramentos cheguem a todos</a:t>
            </a:r>
            <a:br>
              <a:rPr lang="pt-BR" sz="2400" dirty="0">
                <a:solidFill>
                  <a:schemeClr val="tx1"/>
                </a:solidFill>
              </a:rPr>
            </a:br>
            <a:r>
              <a:rPr lang="pt-BR" sz="2400" dirty="0">
                <a:solidFill>
                  <a:schemeClr val="tx1"/>
                </a:solidFill>
              </a:rPr>
              <a:t>8.	O sonho de mais missionários e mais leigos comprometidos na Amazônia</a:t>
            </a:r>
            <a:br>
              <a:rPr lang="pt-BR" sz="2400" dirty="0">
                <a:solidFill>
                  <a:schemeClr val="tx1"/>
                </a:solidFill>
              </a:rPr>
            </a:br>
            <a:r>
              <a:rPr lang="pt-BR" sz="2400" dirty="0">
                <a:solidFill>
                  <a:schemeClr val="tx1"/>
                </a:solidFill>
              </a:rPr>
              <a:t>9.	O sonho de mais mulheres protagonistas na Amazônia</a:t>
            </a:r>
            <a:br>
              <a:rPr lang="pt-BR" sz="2400" dirty="0">
                <a:solidFill>
                  <a:schemeClr val="tx1"/>
                </a:solidFill>
              </a:rPr>
            </a:br>
            <a:r>
              <a:rPr lang="pt-BR" sz="2400" dirty="0">
                <a:solidFill>
                  <a:schemeClr val="tx1"/>
                </a:solidFill>
              </a:rPr>
              <a:t>10.	O sonho do transbordamento </a:t>
            </a:r>
            <a:br>
              <a:rPr lang="pt-BR" sz="2400" dirty="0">
                <a:solidFill>
                  <a:schemeClr val="tx1"/>
                </a:solidFill>
              </a:rPr>
            </a:br>
            <a:br>
              <a:rPr lang="pt-BR" sz="2400" dirty="0">
                <a:solidFill>
                  <a:schemeClr val="tx1"/>
                </a:solidFill>
              </a:rPr>
            </a:br>
            <a:endParaRPr lang="pt-BR" sz="2400" dirty="0">
              <a:solidFill>
                <a:schemeClr val="tx1"/>
              </a:solidFill>
            </a:endParaRPr>
          </a:p>
        </p:txBody>
      </p:sp>
      <p:sp>
        <p:nvSpPr>
          <p:cNvPr id="3" name="Retângulo 2"/>
          <p:cNvSpPr/>
          <p:nvPr/>
        </p:nvSpPr>
        <p:spPr>
          <a:xfrm>
            <a:off x="3904785" y="815814"/>
            <a:ext cx="4782015" cy="523220"/>
          </a:xfrm>
          <a:prstGeom prst="rect">
            <a:avLst/>
          </a:prstGeom>
        </p:spPr>
        <p:txBody>
          <a:bodyPr wrap="none">
            <a:spAutoFit/>
          </a:bodyPr>
          <a:lstStyle/>
          <a:p>
            <a:r>
              <a:rPr lang="pt-BR" sz="2800" dirty="0"/>
              <a:t>Os DEZ SONHOS DE FRANCISCO</a:t>
            </a:r>
          </a:p>
        </p:txBody>
      </p:sp>
      <p:sp>
        <p:nvSpPr>
          <p:cNvPr id="4" name="CaixaDeTexto 3"/>
          <p:cNvSpPr txBox="1"/>
          <p:nvPr/>
        </p:nvSpPr>
        <p:spPr>
          <a:xfrm>
            <a:off x="7753611" y="6429076"/>
            <a:ext cx="1181798" cy="369332"/>
          </a:xfrm>
          <a:prstGeom prst="rect">
            <a:avLst/>
          </a:prstGeom>
          <a:noFill/>
        </p:spPr>
        <p:txBody>
          <a:bodyPr wrap="none" rtlCol="0">
            <a:spAutoFit/>
          </a:bodyPr>
          <a:lstStyle/>
          <a:p>
            <a:r>
              <a:rPr lang="pt-BR" dirty="0"/>
              <a:t>Ima Vieira </a:t>
            </a:r>
          </a:p>
        </p:txBody>
      </p:sp>
    </p:spTree>
    <p:extLst>
      <p:ext uri="{BB962C8B-B14F-4D97-AF65-F5344CB8AC3E}">
        <p14:creationId xmlns:p14="http://schemas.microsoft.com/office/powerpoint/2010/main" val="3714078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565" y="2055282"/>
            <a:ext cx="8229600" cy="1143000"/>
          </a:xfrm>
        </p:spPr>
        <p:txBody>
          <a:bodyPr/>
          <a:lstStyle/>
          <a:p>
            <a:pPr marL="0" indent="0"/>
            <a:br>
              <a:rPr lang="pt-BR" dirty="0"/>
            </a:br>
            <a:r>
              <a:rPr lang="pt-BR" dirty="0">
                <a:solidFill>
                  <a:schemeClr val="tx1"/>
                </a:solidFill>
              </a:rPr>
              <a:t>Defesa do Modelo Socioambiental</a:t>
            </a:r>
            <a:br>
              <a:rPr lang="pt-BR" dirty="0"/>
            </a:br>
            <a:br>
              <a:rPr lang="pt-BR" dirty="0"/>
            </a:br>
            <a:r>
              <a:rPr lang="pt-BR" dirty="0">
                <a:solidFill>
                  <a:schemeClr val="tx1"/>
                </a:solidFill>
              </a:rPr>
              <a:t>Há uma ameaça institucional, jurídica e física à existência dos povos indígena</a:t>
            </a:r>
            <a:br>
              <a:rPr lang="pt-BR" dirty="0">
                <a:solidFill>
                  <a:schemeClr val="tx1"/>
                </a:solidFill>
              </a:rPr>
            </a:br>
            <a:br>
              <a:rPr lang="pt-BR" dirty="0">
                <a:solidFill>
                  <a:schemeClr val="tx1"/>
                </a:solidFill>
              </a:rPr>
            </a:br>
            <a:r>
              <a:rPr lang="pt-BR" dirty="0">
                <a:solidFill>
                  <a:schemeClr val="tx1"/>
                </a:solidFill>
              </a:rPr>
              <a:t>População urbana </a:t>
            </a:r>
            <a:br>
              <a:rPr lang="pt-BR" dirty="0">
                <a:solidFill>
                  <a:schemeClr val="tx1"/>
                </a:solidFill>
              </a:rPr>
            </a:br>
            <a:r>
              <a:rPr lang="pt-BR" dirty="0">
                <a:solidFill>
                  <a:schemeClr val="tx1"/>
                </a:solidFill>
              </a:rPr>
              <a:t>Violência, insegurança, pobreza extrema -- ameaças à cidadania </a:t>
            </a:r>
            <a:br>
              <a:rPr lang="pt-BR" dirty="0">
                <a:solidFill>
                  <a:schemeClr val="tx1"/>
                </a:solidFill>
              </a:rPr>
            </a:br>
            <a:br>
              <a:rPr lang="pt-BR" dirty="0"/>
            </a:br>
            <a:r>
              <a:rPr lang="pt-BR" dirty="0">
                <a:solidFill>
                  <a:schemeClr val="tx1"/>
                </a:solidFill>
              </a:rPr>
              <a:t>Desenvolver programas de capacitação sobre os cuidados  da “Casa Comum“ </a:t>
            </a:r>
            <a:br>
              <a:rPr lang="pt-BR" dirty="0">
                <a:solidFill>
                  <a:schemeClr val="tx1"/>
                </a:solidFill>
              </a:rPr>
            </a:br>
            <a:endParaRPr lang="pt-BR" dirty="0">
              <a:solidFill>
                <a:schemeClr val="tx1"/>
              </a:solidFill>
            </a:endParaRPr>
          </a:p>
        </p:txBody>
      </p:sp>
      <p:sp>
        <p:nvSpPr>
          <p:cNvPr id="3" name="Retângulo 2"/>
          <p:cNvSpPr/>
          <p:nvPr/>
        </p:nvSpPr>
        <p:spPr>
          <a:xfrm>
            <a:off x="3131507" y="642103"/>
            <a:ext cx="5304772" cy="1200329"/>
          </a:xfrm>
          <a:prstGeom prst="rect">
            <a:avLst/>
          </a:prstGeom>
        </p:spPr>
        <p:txBody>
          <a:bodyPr wrap="square">
            <a:spAutoFit/>
          </a:bodyPr>
          <a:lstStyle/>
          <a:p>
            <a:r>
              <a:rPr lang="pt-BR" sz="2400" dirty="0"/>
              <a:t>RITO DE CONVERSÃO ECOLÓGICA – ESPIRITUAL – SOCIAL - EDUCACIONAL</a:t>
            </a:r>
            <a:br>
              <a:rPr lang="pt-BR" sz="2400" dirty="0"/>
            </a:br>
            <a:endParaRPr lang="pt-BR" sz="2400" dirty="0"/>
          </a:p>
        </p:txBody>
      </p:sp>
      <p:sp>
        <p:nvSpPr>
          <p:cNvPr id="4" name="Retângulo 3"/>
          <p:cNvSpPr/>
          <p:nvPr/>
        </p:nvSpPr>
        <p:spPr>
          <a:xfrm>
            <a:off x="845506" y="5058469"/>
            <a:ext cx="7246307" cy="1200329"/>
          </a:xfrm>
          <a:prstGeom prst="rect">
            <a:avLst/>
          </a:prstGeom>
        </p:spPr>
        <p:txBody>
          <a:bodyPr wrap="square">
            <a:spAutoFit/>
          </a:bodyPr>
          <a:lstStyle/>
          <a:p>
            <a:r>
              <a:rPr lang="pt-BR" sz="2400" dirty="0"/>
              <a:t>“avançar por caminhos concretos que permitam transformar a realidade da Amazónia e libertá-la dos males que a afligem” (Querida Amazônia, 111). </a:t>
            </a:r>
          </a:p>
        </p:txBody>
      </p:sp>
    </p:spTree>
    <p:extLst>
      <p:ext uri="{BB962C8B-B14F-4D97-AF65-F5344CB8AC3E}">
        <p14:creationId xmlns:p14="http://schemas.microsoft.com/office/powerpoint/2010/main" val="426225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0034" y="2659242"/>
            <a:ext cx="6488482" cy="940466"/>
          </a:xfrm>
        </p:spPr>
        <p:txBody>
          <a:bodyPr/>
          <a:lstStyle/>
          <a:p>
            <a:r>
              <a:rPr lang="pt-BR" sz="2800" b="1" dirty="0">
                <a:solidFill>
                  <a:schemeClr val="tx1"/>
                </a:solidFill>
              </a:rPr>
              <a:t>SUSTENTABILIDADE E JUSTIÇA AMBIENTAL</a:t>
            </a:r>
          </a:p>
        </p:txBody>
      </p:sp>
      <p:sp>
        <p:nvSpPr>
          <p:cNvPr id="3" name="CaixaDeTexto 2"/>
          <p:cNvSpPr txBox="1"/>
          <p:nvPr/>
        </p:nvSpPr>
        <p:spPr>
          <a:xfrm>
            <a:off x="814192" y="2794318"/>
            <a:ext cx="184731" cy="369332"/>
          </a:xfrm>
          <a:prstGeom prst="rect">
            <a:avLst/>
          </a:prstGeom>
          <a:noFill/>
        </p:spPr>
        <p:txBody>
          <a:bodyPr wrap="none" rtlCol="0">
            <a:spAutoFit/>
          </a:bodyPr>
          <a:lstStyle/>
          <a:p>
            <a:endParaRPr lang="pt-BR" dirty="0"/>
          </a:p>
        </p:txBody>
      </p:sp>
      <p:sp>
        <p:nvSpPr>
          <p:cNvPr id="4" name="Retângulo 3"/>
          <p:cNvSpPr/>
          <p:nvPr/>
        </p:nvSpPr>
        <p:spPr>
          <a:xfrm>
            <a:off x="75416" y="3512931"/>
            <a:ext cx="8943583" cy="2929841"/>
          </a:xfrm>
          <a:prstGeom prst="rect">
            <a:avLst/>
          </a:prstGeom>
        </p:spPr>
        <p:txBody>
          <a:bodyPr wrap="square">
            <a:spAutoFit/>
          </a:bodyPr>
          <a:lstStyle/>
          <a:p>
            <a:pPr marL="12700" marR="5715" indent="447675" algn="just">
              <a:spcBef>
                <a:spcPts val="100"/>
              </a:spcBef>
            </a:pPr>
            <a:r>
              <a:rPr lang="pt-BR" sz="2000" b="1" dirty="0">
                <a:latin typeface="Verdana"/>
                <a:cs typeface="Verdana"/>
              </a:rPr>
              <a:t>Sustentabilidade</a:t>
            </a:r>
            <a:r>
              <a:rPr lang="pt-BR" sz="2000" b="1" spc="5" dirty="0">
                <a:latin typeface="Verdana"/>
                <a:cs typeface="Verdana"/>
              </a:rPr>
              <a:t> </a:t>
            </a:r>
            <a:r>
              <a:rPr lang="pt-BR" sz="2000" dirty="0">
                <a:latin typeface="Verdana"/>
                <a:cs typeface="Verdana"/>
              </a:rPr>
              <a:t>é</a:t>
            </a:r>
            <a:r>
              <a:rPr lang="pt-BR" sz="2000" spc="5" dirty="0">
                <a:latin typeface="Verdana"/>
                <a:cs typeface="Verdana"/>
              </a:rPr>
              <a:t> </a:t>
            </a:r>
            <a:r>
              <a:rPr lang="pt-BR" sz="2000" spc="10" dirty="0">
                <a:latin typeface="Verdana"/>
                <a:cs typeface="Verdana"/>
              </a:rPr>
              <a:t>um</a:t>
            </a:r>
            <a:r>
              <a:rPr lang="pt-BR" sz="2000" spc="15" dirty="0">
                <a:latin typeface="Verdana"/>
                <a:cs typeface="Verdana"/>
              </a:rPr>
              <a:t> </a:t>
            </a:r>
            <a:r>
              <a:rPr lang="pt-BR" sz="2000" spc="-5" dirty="0">
                <a:latin typeface="Verdana"/>
                <a:cs typeface="Verdana"/>
              </a:rPr>
              <a:t>conceito</a:t>
            </a:r>
            <a:r>
              <a:rPr lang="pt-BR" sz="2000" dirty="0">
                <a:latin typeface="Verdana"/>
                <a:cs typeface="Verdana"/>
              </a:rPr>
              <a:t> </a:t>
            </a:r>
            <a:r>
              <a:rPr lang="pt-BR" sz="2000" spc="-5" dirty="0">
                <a:latin typeface="Verdana"/>
                <a:cs typeface="Verdana"/>
              </a:rPr>
              <a:t>oriundo</a:t>
            </a:r>
            <a:r>
              <a:rPr lang="pt-BR" sz="2000" dirty="0">
                <a:latin typeface="Verdana"/>
                <a:cs typeface="Verdana"/>
              </a:rPr>
              <a:t> </a:t>
            </a:r>
            <a:r>
              <a:rPr lang="pt-BR" sz="2000" spc="-5" dirty="0">
                <a:latin typeface="Verdana"/>
                <a:cs typeface="Verdana"/>
              </a:rPr>
              <a:t>das</a:t>
            </a:r>
            <a:r>
              <a:rPr lang="pt-BR" sz="2000" dirty="0">
                <a:latin typeface="Verdana"/>
                <a:cs typeface="Verdana"/>
              </a:rPr>
              <a:t> ciências </a:t>
            </a:r>
            <a:r>
              <a:rPr lang="pt-BR" sz="2000" spc="5" dirty="0">
                <a:latin typeface="Verdana"/>
                <a:cs typeface="Verdana"/>
              </a:rPr>
              <a:t> </a:t>
            </a:r>
            <a:r>
              <a:rPr lang="pt-BR" sz="2000" spc="-5" dirty="0">
                <a:latin typeface="Verdana"/>
                <a:cs typeface="Verdana"/>
              </a:rPr>
              <a:t>biológicas</a:t>
            </a:r>
            <a:r>
              <a:rPr lang="pt-BR" sz="2000" dirty="0">
                <a:latin typeface="Verdana"/>
                <a:cs typeface="Verdana"/>
              </a:rPr>
              <a:t> e</a:t>
            </a:r>
            <a:r>
              <a:rPr lang="pt-BR" sz="2000" spc="5" dirty="0">
                <a:latin typeface="Verdana"/>
                <a:cs typeface="Verdana"/>
              </a:rPr>
              <a:t> </a:t>
            </a:r>
            <a:r>
              <a:rPr lang="pt-BR" sz="2000" spc="-10" dirty="0">
                <a:latin typeface="Verdana"/>
                <a:cs typeface="Verdana"/>
              </a:rPr>
              <a:t>se</a:t>
            </a:r>
            <a:r>
              <a:rPr lang="pt-BR" sz="2000" spc="-5" dirty="0">
                <a:latin typeface="Verdana"/>
                <a:cs typeface="Verdana"/>
              </a:rPr>
              <a:t> </a:t>
            </a:r>
            <a:r>
              <a:rPr lang="pt-BR" sz="2000" spc="-10" dirty="0">
                <a:latin typeface="Verdana"/>
                <a:cs typeface="Verdana"/>
              </a:rPr>
              <a:t>refere</a:t>
            </a:r>
            <a:r>
              <a:rPr lang="pt-BR" sz="2000" spc="-5" dirty="0">
                <a:latin typeface="Verdana"/>
                <a:cs typeface="Verdana"/>
              </a:rPr>
              <a:t> </a:t>
            </a:r>
            <a:r>
              <a:rPr lang="pt-BR" sz="2000" dirty="0">
                <a:latin typeface="Verdana"/>
                <a:cs typeface="Verdana"/>
              </a:rPr>
              <a:t>à</a:t>
            </a:r>
            <a:r>
              <a:rPr lang="pt-BR" sz="2000" spc="5" dirty="0">
                <a:latin typeface="Verdana"/>
                <a:cs typeface="Verdana"/>
              </a:rPr>
              <a:t> </a:t>
            </a:r>
            <a:r>
              <a:rPr lang="pt-BR" sz="2000" spc="-5" dirty="0">
                <a:latin typeface="Verdana"/>
                <a:cs typeface="Verdana"/>
              </a:rPr>
              <a:t>capacidade</a:t>
            </a:r>
            <a:r>
              <a:rPr lang="pt-BR" sz="2000" dirty="0">
                <a:latin typeface="Verdana"/>
                <a:cs typeface="Verdana"/>
              </a:rPr>
              <a:t> de</a:t>
            </a:r>
            <a:r>
              <a:rPr lang="pt-BR" sz="2000" spc="5" dirty="0">
                <a:latin typeface="Verdana"/>
                <a:cs typeface="Verdana"/>
              </a:rPr>
              <a:t> </a:t>
            </a:r>
            <a:r>
              <a:rPr lang="pt-BR" sz="2000" dirty="0">
                <a:latin typeface="Verdana"/>
                <a:cs typeface="Verdana"/>
              </a:rPr>
              <a:t>suporte</a:t>
            </a:r>
            <a:r>
              <a:rPr lang="pt-BR" sz="2000" spc="5" dirty="0">
                <a:latin typeface="Verdana"/>
                <a:cs typeface="Verdana"/>
              </a:rPr>
              <a:t> </a:t>
            </a:r>
            <a:r>
              <a:rPr lang="pt-BR" sz="2000" dirty="0">
                <a:latin typeface="Verdana"/>
                <a:cs typeface="Verdana"/>
              </a:rPr>
              <a:t>de</a:t>
            </a:r>
            <a:r>
              <a:rPr lang="pt-BR" sz="2000" spc="5" dirty="0">
                <a:latin typeface="Verdana"/>
                <a:cs typeface="Verdana"/>
              </a:rPr>
              <a:t> </a:t>
            </a:r>
            <a:r>
              <a:rPr lang="pt-BR" sz="2000" spc="-5" dirty="0">
                <a:latin typeface="Verdana"/>
                <a:cs typeface="Verdana"/>
              </a:rPr>
              <a:t>um </a:t>
            </a:r>
            <a:r>
              <a:rPr lang="pt-BR" sz="2000" dirty="0">
                <a:latin typeface="Verdana"/>
                <a:cs typeface="Verdana"/>
              </a:rPr>
              <a:t> </a:t>
            </a:r>
            <a:r>
              <a:rPr lang="pt-BR" sz="2000" spc="-5" dirty="0">
                <a:latin typeface="Verdana"/>
                <a:cs typeface="Verdana"/>
              </a:rPr>
              <a:t>ecossistema. Evolui a</a:t>
            </a:r>
            <a:r>
              <a:rPr lang="pt-BR" sz="2000" spc="10" dirty="0">
                <a:latin typeface="Verdana"/>
                <a:cs typeface="Verdana"/>
              </a:rPr>
              <a:t> </a:t>
            </a:r>
            <a:r>
              <a:rPr lang="pt-BR" sz="2000" dirty="0">
                <a:latin typeface="Verdana"/>
                <a:cs typeface="Verdana"/>
              </a:rPr>
              <a:t>ideia</a:t>
            </a:r>
            <a:r>
              <a:rPr lang="pt-BR" sz="2000" spc="5" dirty="0">
                <a:latin typeface="Verdana"/>
                <a:cs typeface="Verdana"/>
              </a:rPr>
              <a:t> </a:t>
            </a:r>
            <a:r>
              <a:rPr lang="pt-BR" sz="2000" dirty="0">
                <a:latin typeface="Verdana"/>
                <a:cs typeface="Verdana"/>
              </a:rPr>
              <a:t>de</a:t>
            </a:r>
            <a:r>
              <a:rPr lang="pt-BR" sz="2000" spc="5" dirty="0">
                <a:latin typeface="Verdana"/>
                <a:cs typeface="Verdana"/>
              </a:rPr>
              <a:t> </a:t>
            </a:r>
            <a:r>
              <a:rPr lang="pt-BR" sz="2000" spc="-5" dirty="0">
                <a:latin typeface="Verdana"/>
                <a:cs typeface="Verdana"/>
              </a:rPr>
              <a:t>que</a:t>
            </a:r>
            <a:r>
              <a:rPr lang="pt-BR" sz="2000" dirty="0">
                <a:latin typeface="Verdana"/>
                <a:cs typeface="Verdana"/>
              </a:rPr>
              <a:t> </a:t>
            </a:r>
            <a:r>
              <a:rPr lang="pt-BR" sz="2000" spc="-15" dirty="0">
                <a:latin typeface="Verdana"/>
                <a:cs typeface="Verdana"/>
              </a:rPr>
              <a:t>as</a:t>
            </a:r>
            <a:r>
              <a:rPr lang="pt-BR" sz="2000" spc="-10" dirty="0">
                <a:latin typeface="Verdana"/>
                <a:cs typeface="Verdana"/>
              </a:rPr>
              <a:t> </a:t>
            </a:r>
            <a:r>
              <a:rPr lang="pt-BR" sz="2000" spc="-5" dirty="0">
                <a:latin typeface="Verdana"/>
                <a:cs typeface="Verdana"/>
              </a:rPr>
              <a:t>sociedades</a:t>
            </a:r>
            <a:r>
              <a:rPr lang="pt-BR" sz="2000" dirty="0">
                <a:latin typeface="Verdana"/>
                <a:cs typeface="Verdana"/>
              </a:rPr>
              <a:t> </a:t>
            </a:r>
            <a:r>
              <a:rPr lang="pt-BR" sz="2000" spc="-10" dirty="0">
                <a:latin typeface="Verdana"/>
                <a:cs typeface="Verdana"/>
              </a:rPr>
              <a:t>devem</a:t>
            </a:r>
            <a:r>
              <a:rPr lang="pt-BR" sz="2000" spc="-5" dirty="0">
                <a:latin typeface="Verdana"/>
                <a:cs typeface="Verdana"/>
              </a:rPr>
              <a:t> produzir</a:t>
            </a:r>
            <a:r>
              <a:rPr lang="pt-BR" sz="2000" dirty="0">
                <a:latin typeface="Verdana"/>
                <a:cs typeface="Verdana"/>
              </a:rPr>
              <a:t> </a:t>
            </a:r>
            <a:r>
              <a:rPr lang="pt-BR" sz="2000" spc="-5" dirty="0">
                <a:latin typeface="Verdana"/>
                <a:cs typeface="Verdana"/>
              </a:rPr>
              <a:t>suas </a:t>
            </a:r>
            <a:r>
              <a:rPr lang="pt-BR" sz="2000" dirty="0">
                <a:latin typeface="Verdana"/>
                <a:cs typeface="Verdana"/>
              </a:rPr>
              <a:t> </a:t>
            </a:r>
            <a:r>
              <a:rPr lang="pt-BR" sz="2000" spc="-5" dirty="0">
                <a:latin typeface="Verdana"/>
                <a:cs typeface="Verdana"/>
              </a:rPr>
              <a:t>necessidades</a:t>
            </a:r>
            <a:r>
              <a:rPr lang="pt-BR" sz="2000" dirty="0">
                <a:latin typeface="Verdana"/>
                <a:cs typeface="Verdana"/>
              </a:rPr>
              <a:t> sem</a:t>
            </a:r>
            <a:r>
              <a:rPr lang="pt-BR" sz="2000" spc="5" dirty="0">
                <a:latin typeface="Verdana"/>
                <a:cs typeface="Verdana"/>
              </a:rPr>
              <a:t> </a:t>
            </a:r>
            <a:r>
              <a:rPr lang="pt-BR" sz="2000" spc="-5" dirty="0">
                <a:latin typeface="Verdana"/>
                <a:cs typeface="Verdana"/>
              </a:rPr>
              <a:t>ultrapassar</a:t>
            </a:r>
            <a:r>
              <a:rPr lang="pt-BR" sz="2000" dirty="0">
                <a:latin typeface="Verdana"/>
                <a:cs typeface="Verdana"/>
              </a:rPr>
              <a:t> a</a:t>
            </a:r>
            <a:r>
              <a:rPr lang="pt-BR" sz="2000" spc="5" dirty="0">
                <a:latin typeface="Verdana"/>
                <a:cs typeface="Verdana"/>
              </a:rPr>
              <a:t> </a:t>
            </a:r>
            <a:r>
              <a:rPr lang="pt-BR" sz="2000" spc="-5" dirty="0">
                <a:latin typeface="Verdana"/>
                <a:cs typeface="Verdana"/>
              </a:rPr>
              <a:t>capacidade</a:t>
            </a:r>
            <a:r>
              <a:rPr lang="pt-BR" sz="2000" dirty="0">
                <a:latin typeface="Verdana"/>
                <a:cs typeface="Verdana"/>
              </a:rPr>
              <a:t> do</a:t>
            </a:r>
            <a:r>
              <a:rPr lang="pt-BR" sz="2000" spc="5" dirty="0">
                <a:latin typeface="Verdana"/>
                <a:cs typeface="Verdana"/>
              </a:rPr>
              <a:t> </a:t>
            </a:r>
            <a:r>
              <a:rPr lang="pt-BR" sz="2000" dirty="0">
                <a:latin typeface="Verdana"/>
                <a:cs typeface="Verdana"/>
              </a:rPr>
              <a:t>ambiente</a:t>
            </a:r>
            <a:r>
              <a:rPr lang="pt-BR" sz="2000" spc="5" dirty="0">
                <a:latin typeface="Verdana"/>
                <a:cs typeface="Verdana"/>
              </a:rPr>
              <a:t> </a:t>
            </a:r>
            <a:r>
              <a:rPr lang="pt-BR" sz="2000" spc="-15" dirty="0">
                <a:latin typeface="Verdana"/>
                <a:cs typeface="Verdana"/>
              </a:rPr>
              <a:t>de </a:t>
            </a:r>
            <a:r>
              <a:rPr lang="pt-BR" sz="2000" spc="-340" dirty="0">
                <a:latin typeface="Verdana"/>
                <a:cs typeface="Verdana"/>
              </a:rPr>
              <a:t> </a:t>
            </a:r>
            <a:r>
              <a:rPr lang="pt-BR" sz="2000" dirty="0">
                <a:latin typeface="Verdana"/>
                <a:cs typeface="Verdana"/>
              </a:rPr>
              <a:t>sustentá-las. </a:t>
            </a:r>
            <a:endParaRPr lang="pt-BR" sz="2000" spc="-10" dirty="0">
              <a:latin typeface="Verdana"/>
              <a:cs typeface="Verdana"/>
            </a:endParaRPr>
          </a:p>
          <a:p>
            <a:pPr marL="12700" marR="5715" indent="447675" algn="just">
              <a:lnSpc>
                <a:spcPct val="141800"/>
              </a:lnSpc>
              <a:spcBef>
                <a:spcPts val="100"/>
              </a:spcBef>
            </a:pPr>
            <a:endParaRPr lang="pt-BR" sz="1600" spc="-10" dirty="0">
              <a:latin typeface="Verdana"/>
              <a:cs typeface="Verdana"/>
            </a:endParaRPr>
          </a:p>
          <a:p>
            <a:pPr marL="12700" marR="5715" indent="447675" algn="just">
              <a:spcBef>
                <a:spcPts val="100"/>
              </a:spcBef>
            </a:pPr>
            <a:r>
              <a:rPr lang="pt-BR" sz="2000" spc="-10" dirty="0">
                <a:latin typeface="Verdana"/>
                <a:cs typeface="Verdana"/>
              </a:rPr>
              <a:t>A </a:t>
            </a:r>
            <a:r>
              <a:rPr lang="pt-BR" sz="2000" spc="-5" dirty="0">
                <a:latin typeface="Verdana"/>
                <a:cs typeface="Verdana"/>
              </a:rPr>
              <a:t>sustentabilidade </a:t>
            </a:r>
            <a:r>
              <a:rPr lang="pt-BR" sz="2000" dirty="0">
                <a:latin typeface="Verdana"/>
                <a:cs typeface="Verdana"/>
              </a:rPr>
              <a:t>é entendida como </a:t>
            </a:r>
            <a:r>
              <a:rPr lang="pt-BR" sz="2000" spc="-5" dirty="0">
                <a:latin typeface="Verdana"/>
                <a:cs typeface="Verdana"/>
              </a:rPr>
              <a:t>um </a:t>
            </a:r>
            <a:r>
              <a:rPr lang="pt-BR" sz="2000" dirty="0">
                <a:latin typeface="Verdana"/>
                <a:cs typeface="Verdana"/>
              </a:rPr>
              <a:t> componente </a:t>
            </a:r>
            <a:r>
              <a:rPr lang="pt-BR" sz="2000" spc="-5" dirty="0">
                <a:latin typeface="Verdana"/>
                <a:cs typeface="Verdana"/>
              </a:rPr>
              <a:t>essencial </a:t>
            </a:r>
            <a:r>
              <a:rPr lang="pt-BR" sz="2000" dirty="0">
                <a:latin typeface="Verdana"/>
                <a:cs typeface="Verdana"/>
              </a:rPr>
              <a:t>de </a:t>
            </a:r>
            <a:r>
              <a:rPr lang="pt-BR" sz="2000" spc="-5" dirty="0">
                <a:latin typeface="Verdana"/>
                <a:cs typeface="Verdana"/>
              </a:rPr>
              <a:t>um desenvolvimento, </a:t>
            </a:r>
            <a:r>
              <a:rPr lang="pt-BR" sz="2000" spc="5" dirty="0">
                <a:latin typeface="Verdana"/>
                <a:cs typeface="Verdana"/>
              </a:rPr>
              <a:t>que </a:t>
            </a:r>
            <a:r>
              <a:rPr lang="pt-BR" sz="2000" spc="-10" dirty="0">
                <a:latin typeface="Verdana"/>
                <a:cs typeface="Verdana"/>
              </a:rPr>
              <a:t>se </a:t>
            </a:r>
            <a:r>
              <a:rPr lang="pt-BR" sz="2000" spc="-5" dirty="0">
                <a:latin typeface="Verdana"/>
                <a:cs typeface="Verdana"/>
              </a:rPr>
              <a:t>preocupa </a:t>
            </a:r>
            <a:r>
              <a:rPr lang="pt-BR" sz="2000" dirty="0">
                <a:latin typeface="Verdana"/>
                <a:cs typeface="Verdana"/>
              </a:rPr>
              <a:t> com a </a:t>
            </a:r>
            <a:r>
              <a:rPr lang="pt-BR" sz="2000" spc="-5" dirty="0">
                <a:latin typeface="Verdana"/>
                <a:cs typeface="Verdana"/>
              </a:rPr>
              <a:t>qualidade </a:t>
            </a:r>
            <a:r>
              <a:rPr lang="pt-BR" sz="2000" dirty="0">
                <a:latin typeface="Verdana"/>
                <a:cs typeface="Verdana"/>
              </a:rPr>
              <a:t>do </a:t>
            </a:r>
            <a:r>
              <a:rPr lang="pt-BR" sz="2000" spc="-5" dirty="0">
                <a:latin typeface="Verdana"/>
                <a:cs typeface="Verdana"/>
              </a:rPr>
              <a:t>ambiente </a:t>
            </a:r>
            <a:r>
              <a:rPr lang="pt-BR" sz="2000" dirty="0">
                <a:latin typeface="Verdana"/>
                <a:cs typeface="Verdana"/>
              </a:rPr>
              <a:t>e com a </a:t>
            </a:r>
            <a:r>
              <a:rPr lang="pt-BR" sz="2000" spc="-5" dirty="0">
                <a:latin typeface="Verdana"/>
                <a:cs typeface="Verdana"/>
              </a:rPr>
              <a:t>qualidade </a:t>
            </a:r>
            <a:r>
              <a:rPr lang="pt-BR" sz="2000" dirty="0">
                <a:latin typeface="Verdana"/>
                <a:cs typeface="Verdana"/>
              </a:rPr>
              <a:t>de </a:t>
            </a:r>
            <a:r>
              <a:rPr lang="pt-BR" sz="2000" spc="5" dirty="0">
                <a:latin typeface="Verdana"/>
                <a:cs typeface="Verdana"/>
              </a:rPr>
              <a:t>vida </a:t>
            </a:r>
            <a:r>
              <a:rPr lang="pt-BR" sz="2000" spc="-5" dirty="0">
                <a:latin typeface="Verdana"/>
                <a:cs typeface="Verdana"/>
              </a:rPr>
              <a:t>das </a:t>
            </a:r>
            <a:r>
              <a:rPr lang="pt-BR" sz="2000" dirty="0">
                <a:latin typeface="Verdana"/>
                <a:cs typeface="Verdana"/>
              </a:rPr>
              <a:t> pessoas.</a:t>
            </a:r>
          </a:p>
        </p:txBody>
      </p:sp>
    </p:spTree>
    <p:extLst>
      <p:ext uri="{BB962C8B-B14F-4D97-AF65-F5344CB8AC3E}">
        <p14:creationId xmlns:p14="http://schemas.microsoft.com/office/powerpoint/2010/main" val="74513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4623" y="2794318"/>
            <a:ext cx="8229600" cy="1143000"/>
          </a:xfrm>
        </p:spPr>
        <p:txBody>
          <a:bodyPr/>
          <a:lstStyle/>
          <a:p>
            <a:pPr marL="12700" marR="5715" lvl="0" indent="447675" defTabSz="914400">
              <a:lnSpc>
                <a:spcPct val="141800"/>
              </a:lnSpc>
              <a:spcBef>
                <a:spcPts val="5"/>
              </a:spcBef>
            </a:pPr>
            <a:r>
              <a:rPr lang="pt-BR" sz="1800" b="1" spc="-5" dirty="0">
                <a:solidFill>
                  <a:schemeClr val="tx1"/>
                </a:solidFill>
                <a:latin typeface="Verdana"/>
                <a:cs typeface="Verdana"/>
              </a:rPr>
              <a:t>Sustentabilidade</a:t>
            </a:r>
            <a:r>
              <a:rPr lang="pt-BR" sz="1800" spc="-5" dirty="0">
                <a:solidFill>
                  <a:schemeClr val="tx1"/>
                </a:solidFill>
                <a:latin typeface="Verdana"/>
                <a:cs typeface="Verdana"/>
              </a:rPr>
              <a:t>  --- temos</a:t>
            </a:r>
            <a:r>
              <a:rPr lang="pt-BR" sz="1800" dirty="0">
                <a:solidFill>
                  <a:schemeClr val="tx1"/>
                </a:solidFill>
                <a:latin typeface="Verdana"/>
                <a:cs typeface="Verdana"/>
              </a:rPr>
              <a:t> de</a:t>
            </a:r>
            <a:r>
              <a:rPr lang="pt-BR" sz="1800" spc="5" dirty="0">
                <a:solidFill>
                  <a:schemeClr val="tx1"/>
                </a:solidFill>
                <a:latin typeface="Verdana"/>
                <a:cs typeface="Verdana"/>
              </a:rPr>
              <a:t> </a:t>
            </a:r>
            <a:r>
              <a:rPr lang="pt-BR" sz="1800" spc="-5" dirty="0">
                <a:solidFill>
                  <a:schemeClr val="tx1"/>
                </a:solidFill>
                <a:latin typeface="Verdana"/>
                <a:cs typeface="Verdana"/>
              </a:rPr>
              <a:t>valorizar</a:t>
            </a:r>
            <a:r>
              <a:rPr lang="pt-BR" sz="1800" dirty="0">
                <a:solidFill>
                  <a:schemeClr val="tx1"/>
                </a:solidFill>
                <a:latin typeface="Verdana"/>
                <a:cs typeface="Verdana"/>
              </a:rPr>
              <a:t> </a:t>
            </a:r>
            <a:r>
              <a:rPr lang="pt-BR" sz="1800" spc="-5" dirty="0">
                <a:solidFill>
                  <a:schemeClr val="tx1"/>
                </a:solidFill>
                <a:latin typeface="Verdana"/>
                <a:cs typeface="Verdana"/>
              </a:rPr>
              <a:t>as </a:t>
            </a:r>
            <a:r>
              <a:rPr lang="pt-BR" sz="1800" dirty="0">
                <a:solidFill>
                  <a:schemeClr val="tx1"/>
                </a:solidFill>
                <a:latin typeface="Verdana"/>
                <a:cs typeface="Verdana"/>
              </a:rPr>
              <a:t> pessoas, seus </a:t>
            </a:r>
            <a:r>
              <a:rPr lang="pt-BR" sz="1800" spc="-5" dirty="0">
                <a:solidFill>
                  <a:schemeClr val="tx1"/>
                </a:solidFill>
                <a:latin typeface="Verdana"/>
                <a:cs typeface="Verdana"/>
              </a:rPr>
              <a:t>costumes</a:t>
            </a:r>
            <a:r>
              <a:rPr lang="pt-BR" sz="1800" spc="340" dirty="0">
                <a:solidFill>
                  <a:schemeClr val="tx1"/>
                </a:solidFill>
                <a:latin typeface="Verdana"/>
                <a:cs typeface="Verdana"/>
              </a:rPr>
              <a:t> </a:t>
            </a:r>
            <a:r>
              <a:rPr lang="pt-BR" sz="1800" dirty="0">
                <a:solidFill>
                  <a:schemeClr val="tx1"/>
                </a:solidFill>
                <a:latin typeface="Verdana"/>
                <a:cs typeface="Verdana"/>
              </a:rPr>
              <a:t>e </a:t>
            </a:r>
            <a:r>
              <a:rPr lang="pt-BR" sz="1800" spc="-5" dirty="0">
                <a:solidFill>
                  <a:schemeClr val="tx1"/>
                </a:solidFill>
                <a:latin typeface="Verdana"/>
                <a:cs typeface="Verdana"/>
              </a:rPr>
              <a:t>saberes. </a:t>
            </a:r>
            <a:br>
              <a:rPr lang="pt-BR" sz="1800" spc="-5" dirty="0">
                <a:solidFill>
                  <a:prstClr val="black"/>
                </a:solidFill>
                <a:latin typeface="Verdana"/>
                <a:ea typeface="+mn-ea"/>
                <a:cs typeface="Verdana"/>
              </a:rPr>
            </a:br>
            <a:r>
              <a:rPr lang="pt-BR" sz="1800" spc="-5" dirty="0">
                <a:solidFill>
                  <a:prstClr val="black"/>
                </a:solidFill>
                <a:latin typeface="Verdana"/>
                <a:ea typeface="+mn-ea"/>
                <a:cs typeface="Verdana"/>
              </a:rPr>
              <a:t>Devemos</a:t>
            </a:r>
            <a:r>
              <a:rPr lang="pt-BR" sz="1800" dirty="0">
                <a:solidFill>
                  <a:prstClr val="black"/>
                </a:solidFill>
                <a:latin typeface="Verdana"/>
                <a:ea typeface="+mn-ea"/>
                <a:cs typeface="Verdana"/>
              </a:rPr>
              <a:t> </a:t>
            </a:r>
            <a:r>
              <a:rPr lang="pt-BR" sz="1800" spc="5" dirty="0">
                <a:solidFill>
                  <a:prstClr val="black"/>
                </a:solidFill>
                <a:latin typeface="Verdana"/>
                <a:ea typeface="+mn-ea"/>
                <a:cs typeface="Verdana"/>
              </a:rPr>
              <a:t>ter uma </a:t>
            </a:r>
            <a:r>
              <a:rPr lang="pt-BR" sz="1800" spc="-5" dirty="0">
                <a:solidFill>
                  <a:prstClr val="black"/>
                </a:solidFill>
                <a:latin typeface="Verdana"/>
                <a:ea typeface="+mn-ea"/>
                <a:cs typeface="Verdana"/>
              </a:rPr>
              <a:t>visão holística dos problemas </a:t>
            </a:r>
            <a:r>
              <a:rPr lang="pt-BR" sz="1800" dirty="0">
                <a:solidFill>
                  <a:prstClr val="black"/>
                </a:solidFill>
                <a:latin typeface="Verdana"/>
                <a:ea typeface="+mn-ea"/>
                <a:cs typeface="Verdana"/>
              </a:rPr>
              <a:t>da </a:t>
            </a:r>
            <a:r>
              <a:rPr lang="pt-BR" sz="1800" spc="-5" dirty="0">
                <a:solidFill>
                  <a:prstClr val="black"/>
                </a:solidFill>
                <a:latin typeface="Verdana"/>
                <a:ea typeface="+mn-ea"/>
                <a:cs typeface="Verdana"/>
              </a:rPr>
              <a:t>sociedade, </a:t>
            </a:r>
            <a:r>
              <a:rPr lang="pt-BR" sz="1800" spc="-10" dirty="0">
                <a:solidFill>
                  <a:prstClr val="black"/>
                </a:solidFill>
                <a:latin typeface="Verdana"/>
                <a:ea typeface="+mn-ea"/>
                <a:cs typeface="Verdana"/>
              </a:rPr>
              <a:t>para </a:t>
            </a:r>
            <a:r>
              <a:rPr lang="pt-BR" sz="1800" spc="-5" dirty="0">
                <a:solidFill>
                  <a:prstClr val="black"/>
                </a:solidFill>
                <a:latin typeface="Verdana"/>
                <a:ea typeface="+mn-ea"/>
                <a:cs typeface="Verdana"/>
              </a:rPr>
              <a:t>além </a:t>
            </a:r>
            <a:r>
              <a:rPr lang="pt-BR" sz="1800" dirty="0">
                <a:solidFill>
                  <a:prstClr val="black"/>
                </a:solidFill>
                <a:latin typeface="Verdana"/>
                <a:ea typeface="+mn-ea"/>
                <a:cs typeface="Verdana"/>
              </a:rPr>
              <a:t> de focar </a:t>
            </a:r>
            <a:r>
              <a:rPr lang="pt-BR" sz="1800" spc="-5" dirty="0">
                <a:solidFill>
                  <a:prstClr val="black"/>
                </a:solidFill>
                <a:latin typeface="Verdana"/>
                <a:ea typeface="+mn-ea"/>
                <a:cs typeface="Verdana"/>
              </a:rPr>
              <a:t>apenas </a:t>
            </a:r>
            <a:r>
              <a:rPr lang="pt-BR" sz="1800" spc="5" dirty="0">
                <a:solidFill>
                  <a:prstClr val="black"/>
                </a:solidFill>
                <a:latin typeface="Verdana"/>
                <a:ea typeface="+mn-ea"/>
                <a:cs typeface="Verdana"/>
              </a:rPr>
              <a:t>na </a:t>
            </a:r>
            <a:r>
              <a:rPr lang="pt-BR" sz="1800" spc="-5" dirty="0">
                <a:solidFill>
                  <a:prstClr val="black"/>
                </a:solidFill>
                <a:latin typeface="Verdana"/>
                <a:ea typeface="+mn-ea"/>
                <a:cs typeface="Verdana"/>
              </a:rPr>
              <a:t>gestão dos recursos naturais. </a:t>
            </a:r>
            <a:r>
              <a:rPr lang="pt-BR" sz="1800" dirty="0">
                <a:solidFill>
                  <a:prstClr val="black"/>
                </a:solidFill>
                <a:latin typeface="Verdana"/>
                <a:ea typeface="+mn-ea"/>
                <a:cs typeface="Verdana"/>
              </a:rPr>
              <a:t>Neste </a:t>
            </a:r>
            <a:r>
              <a:rPr lang="pt-BR" sz="1800" spc="-5" dirty="0">
                <a:solidFill>
                  <a:prstClr val="black"/>
                </a:solidFill>
                <a:latin typeface="Verdana"/>
                <a:ea typeface="+mn-ea"/>
                <a:cs typeface="Verdana"/>
              </a:rPr>
              <a:t>sentido, </a:t>
            </a:r>
            <a:r>
              <a:rPr lang="pt-BR" sz="1800" dirty="0">
                <a:solidFill>
                  <a:prstClr val="black"/>
                </a:solidFill>
                <a:latin typeface="Verdana"/>
                <a:ea typeface="+mn-ea"/>
                <a:cs typeface="Verdana"/>
              </a:rPr>
              <a:t> surgem </a:t>
            </a:r>
            <a:r>
              <a:rPr lang="pt-BR" sz="1800" spc="-10" dirty="0">
                <a:solidFill>
                  <a:prstClr val="black"/>
                </a:solidFill>
                <a:latin typeface="Verdana"/>
                <a:ea typeface="+mn-ea"/>
                <a:cs typeface="Verdana"/>
              </a:rPr>
              <a:t>diversas </a:t>
            </a:r>
            <a:r>
              <a:rPr lang="pt-BR" sz="1800" spc="-5" dirty="0">
                <a:solidFill>
                  <a:prstClr val="black"/>
                </a:solidFill>
                <a:latin typeface="Verdana"/>
                <a:ea typeface="+mn-ea"/>
                <a:cs typeface="Verdana"/>
              </a:rPr>
              <a:t>questões emergentes que convergem vários </a:t>
            </a:r>
            <a:r>
              <a:rPr lang="pt-BR" sz="1800" dirty="0">
                <a:solidFill>
                  <a:prstClr val="black"/>
                </a:solidFill>
                <a:latin typeface="Verdana"/>
                <a:ea typeface="+mn-ea"/>
                <a:cs typeface="Verdana"/>
              </a:rPr>
              <a:t> desafios, </a:t>
            </a:r>
            <a:r>
              <a:rPr lang="pt-BR" sz="1800" spc="-5" dirty="0">
                <a:solidFill>
                  <a:prstClr val="black"/>
                </a:solidFill>
                <a:latin typeface="Verdana"/>
                <a:ea typeface="+mn-ea"/>
                <a:cs typeface="Verdana"/>
              </a:rPr>
              <a:t>por</a:t>
            </a:r>
            <a:r>
              <a:rPr lang="pt-BR" sz="1800" dirty="0">
                <a:solidFill>
                  <a:prstClr val="black"/>
                </a:solidFill>
                <a:latin typeface="Verdana"/>
                <a:ea typeface="+mn-ea"/>
                <a:cs typeface="Verdana"/>
              </a:rPr>
              <a:t> </a:t>
            </a:r>
            <a:r>
              <a:rPr lang="pt-BR" sz="1800" spc="-10" dirty="0">
                <a:solidFill>
                  <a:prstClr val="black"/>
                </a:solidFill>
                <a:latin typeface="Verdana"/>
                <a:ea typeface="+mn-ea"/>
                <a:cs typeface="Verdana"/>
              </a:rPr>
              <a:t>exemplo,</a:t>
            </a:r>
            <a:r>
              <a:rPr lang="pt-BR" sz="1800" spc="-5" dirty="0">
                <a:solidFill>
                  <a:prstClr val="black"/>
                </a:solidFill>
                <a:latin typeface="Verdana"/>
                <a:ea typeface="+mn-ea"/>
                <a:cs typeface="Verdana"/>
              </a:rPr>
              <a:t> </a:t>
            </a:r>
            <a:r>
              <a:rPr lang="pt-BR" sz="1800" b="1" spc="-5" dirty="0">
                <a:solidFill>
                  <a:prstClr val="black"/>
                </a:solidFill>
                <a:latin typeface="Verdana"/>
                <a:ea typeface="+mn-ea"/>
                <a:cs typeface="Verdana"/>
              </a:rPr>
              <a:t>combate</a:t>
            </a:r>
            <a:r>
              <a:rPr lang="pt-BR" sz="1800" b="1" dirty="0">
                <a:solidFill>
                  <a:prstClr val="black"/>
                </a:solidFill>
                <a:latin typeface="Verdana"/>
                <a:ea typeface="+mn-ea"/>
                <a:cs typeface="Verdana"/>
              </a:rPr>
              <a:t> à fome,</a:t>
            </a:r>
            <a:r>
              <a:rPr lang="pt-BR" sz="1800" b="1" spc="5" dirty="0">
                <a:solidFill>
                  <a:prstClr val="black"/>
                </a:solidFill>
                <a:latin typeface="Verdana"/>
                <a:ea typeface="+mn-ea"/>
                <a:cs typeface="Verdana"/>
              </a:rPr>
              <a:t> </a:t>
            </a:r>
            <a:r>
              <a:rPr lang="pt-BR" sz="1800" b="1" spc="-5" dirty="0">
                <a:solidFill>
                  <a:prstClr val="black"/>
                </a:solidFill>
                <a:latin typeface="Verdana"/>
                <a:ea typeface="+mn-ea"/>
                <a:cs typeface="Verdana"/>
              </a:rPr>
              <a:t>direito</a:t>
            </a:r>
            <a:r>
              <a:rPr lang="pt-BR" sz="1800" b="1" dirty="0">
                <a:solidFill>
                  <a:prstClr val="black"/>
                </a:solidFill>
                <a:latin typeface="Verdana"/>
                <a:ea typeface="+mn-ea"/>
                <a:cs typeface="Verdana"/>
              </a:rPr>
              <a:t> a </a:t>
            </a:r>
            <a:r>
              <a:rPr lang="pt-BR" sz="1800" b="1" spc="-5" dirty="0">
                <a:solidFill>
                  <a:prstClr val="black"/>
                </a:solidFill>
                <a:latin typeface="Verdana"/>
                <a:ea typeface="+mn-ea"/>
                <a:cs typeface="Verdana"/>
              </a:rPr>
              <a:t>terra</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por </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trabalhadores</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sem-terra</a:t>
            </a:r>
            <a:r>
              <a:rPr lang="pt-BR" sz="1800" b="1" dirty="0">
                <a:solidFill>
                  <a:prstClr val="black"/>
                </a:solidFill>
                <a:latin typeface="Verdana"/>
                <a:ea typeface="+mn-ea"/>
                <a:cs typeface="Verdana"/>
              </a:rPr>
              <a:t> e</a:t>
            </a:r>
            <a:r>
              <a:rPr lang="pt-BR" sz="1800" b="1" spc="5" dirty="0">
                <a:solidFill>
                  <a:prstClr val="black"/>
                </a:solidFill>
                <a:latin typeface="Verdana"/>
                <a:ea typeface="+mn-ea"/>
                <a:cs typeface="Verdana"/>
              </a:rPr>
              <a:t> </a:t>
            </a:r>
            <a:r>
              <a:rPr lang="pt-BR" sz="1800" b="1" spc="-5" dirty="0">
                <a:solidFill>
                  <a:prstClr val="black"/>
                </a:solidFill>
                <a:latin typeface="Verdana"/>
                <a:ea typeface="+mn-ea"/>
                <a:cs typeface="Verdana"/>
              </a:rPr>
              <a:t>indígenas,</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justiça</a:t>
            </a:r>
            <a:r>
              <a:rPr lang="pt-BR" sz="1800" b="1" dirty="0">
                <a:solidFill>
                  <a:prstClr val="black"/>
                </a:solidFill>
                <a:latin typeface="Verdana"/>
                <a:ea typeface="+mn-ea"/>
                <a:cs typeface="Verdana"/>
              </a:rPr>
              <a:t> </a:t>
            </a:r>
            <a:r>
              <a:rPr lang="pt-BR" sz="1800" b="1" spc="-5" dirty="0">
                <a:solidFill>
                  <a:prstClr val="black"/>
                </a:solidFill>
                <a:latin typeface="Verdana"/>
                <a:ea typeface="+mn-ea"/>
                <a:cs typeface="Verdana"/>
              </a:rPr>
              <a:t>ambiental</a:t>
            </a:r>
            <a:r>
              <a:rPr lang="pt-BR" sz="1800" b="1" dirty="0">
                <a:solidFill>
                  <a:prstClr val="black"/>
                </a:solidFill>
                <a:latin typeface="Verdana"/>
                <a:ea typeface="+mn-ea"/>
                <a:cs typeface="Verdana"/>
              </a:rPr>
              <a:t> em </a:t>
            </a:r>
            <a:r>
              <a:rPr lang="pt-BR" sz="1800" b="1" spc="5" dirty="0">
                <a:solidFill>
                  <a:prstClr val="black"/>
                </a:solidFill>
                <a:latin typeface="Verdana"/>
                <a:ea typeface="+mn-ea"/>
                <a:cs typeface="Verdana"/>
              </a:rPr>
              <a:t> </a:t>
            </a:r>
            <a:r>
              <a:rPr lang="pt-BR" sz="1800" b="1" dirty="0">
                <a:solidFill>
                  <a:prstClr val="black"/>
                </a:solidFill>
                <a:latin typeface="Verdana"/>
                <a:ea typeface="+mn-ea"/>
                <a:cs typeface="Verdana"/>
              </a:rPr>
              <a:t>relação a </a:t>
            </a:r>
            <a:r>
              <a:rPr lang="pt-BR" sz="1800" b="1" spc="-5" dirty="0">
                <a:solidFill>
                  <a:prstClr val="black"/>
                </a:solidFill>
                <a:latin typeface="Verdana"/>
                <a:ea typeface="+mn-ea"/>
                <a:cs typeface="Verdana"/>
              </a:rPr>
              <a:t>minorias </a:t>
            </a:r>
            <a:r>
              <a:rPr lang="pt-BR" sz="1800" b="1" dirty="0">
                <a:solidFill>
                  <a:prstClr val="black"/>
                </a:solidFill>
                <a:latin typeface="Verdana"/>
                <a:ea typeface="+mn-ea"/>
                <a:cs typeface="Verdana"/>
              </a:rPr>
              <a:t>e questões de </a:t>
            </a:r>
            <a:r>
              <a:rPr lang="pt-BR" sz="1800" b="1" spc="-5" dirty="0">
                <a:solidFill>
                  <a:prstClr val="black"/>
                </a:solidFill>
                <a:latin typeface="Verdana"/>
                <a:ea typeface="+mn-ea"/>
                <a:cs typeface="Verdana"/>
              </a:rPr>
              <a:t>gênero</a:t>
            </a:r>
            <a:r>
              <a:rPr lang="pt-BR" sz="1800" spc="-5" dirty="0">
                <a:solidFill>
                  <a:prstClr val="black"/>
                </a:solidFill>
                <a:latin typeface="Verdana"/>
                <a:ea typeface="+mn-ea"/>
                <a:cs typeface="Verdana"/>
              </a:rPr>
              <a:t>. </a:t>
            </a:r>
            <a:r>
              <a:rPr lang="pt-BR" sz="1800" dirty="0">
                <a:solidFill>
                  <a:prstClr val="black"/>
                </a:solidFill>
                <a:latin typeface="Verdana"/>
                <a:ea typeface="+mn-ea"/>
                <a:cs typeface="Verdana"/>
              </a:rPr>
              <a:t>É </a:t>
            </a:r>
            <a:r>
              <a:rPr lang="pt-BR" sz="1800" spc="10" dirty="0">
                <a:solidFill>
                  <a:prstClr val="black"/>
                </a:solidFill>
                <a:latin typeface="Verdana"/>
                <a:ea typeface="+mn-ea"/>
                <a:cs typeface="Verdana"/>
              </a:rPr>
              <a:t>um </a:t>
            </a:r>
            <a:r>
              <a:rPr lang="pt-BR" sz="1800" spc="-5" dirty="0">
                <a:solidFill>
                  <a:prstClr val="black"/>
                </a:solidFill>
                <a:latin typeface="Verdana"/>
                <a:ea typeface="+mn-ea"/>
                <a:cs typeface="Verdana"/>
              </a:rPr>
              <a:t>pensamento </a:t>
            </a:r>
            <a:r>
              <a:rPr lang="pt-BR" sz="1800" dirty="0">
                <a:solidFill>
                  <a:prstClr val="black"/>
                </a:solidFill>
                <a:latin typeface="Verdana"/>
                <a:ea typeface="+mn-ea"/>
                <a:cs typeface="Verdana"/>
              </a:rPr>
              <a:t> </a:t>
            </a:r>
            <a:r>
              <a:rPr lang="pt-BR" sz="1800" spc="5" dirty="0">
                <a:solidFill>
                  <a:prstClr val="black"/>
                </a:solidFill>
                <a:latin typeface="Verdana"/>
                <a:ea typeface="+mn-ea"/>
                <a:cs typeface="Verdana"/>
              </a:rPr>
              <a:t>muito </a:t>
            </a:r>
            <a:r>
              <a:rPr lang="pt-BR" sz="1800" dirty="0">
                <a:solidFill>
                  <a:prstClr val="black"/>
                </a:solidFill>
                <a:latin typeface="Verdana"/>
                <a:ea typeface="+mn-ea"/>
                <a:cs typeface="Verdana"/>
              </a:rPr>
              <a:t>mais </a:t>
            </a:r>
            <a:r>
              <a:rPr lang="pt-BR" sz="1800" spc="-5" dirty="0">
                <a:solidFill>
                  <a:prstClr val="black"/>
                </a:solidFill>
                <a:latin typeface="Verdana"/>
                <a:ea typeface="+mn-ea"/>
                <a:cs typeface="Verdana"/>
              </a:rPr>
              <a:t>profundo, </a:t>
            </a:r>
            <a:r>
              <a:rPr lang="pt-BR" sz="1800" dirty="0">
                <a:solidFill>
                  <a:prstClr val="black"/>
                </a:solidFill>
                <a:latin typeface="Verdana"/>
                <a:ea typeface="+mn-ea"/>
                <a:cs typeface="Verdana"/>
              </a:rPr>
              <a:t>que visa uma </a:t>
            </a:r>
            <a:r>
              <a:rPr lang="pt-BR" sz="1800" spc="-5" dirty="0">
                <a:solidFill>
                  <a:prstClr val="black"/>
                </a:solidFill>
                <a:latin typeface="Verdana"/>
                <a:ea typeface="+mn-ea"/>
                <a:cs typeface="Verdana"/>
              </a:rPr>
              <a:t>verdadeira </a:t>
            </a:r>
            <a:r>
              <a:rPr lang="pt-BR" sz="1800" dirty="0">
                <a:solidFill>
                  <a:prstClr val="black"/>
                </a:solidFill>
                <a:latin typeface="Verdana"/>
                <a:ea typeface="+mn-ea"/>
                <a:cs typeface="Verdana"/>
              </a:rPr>
              <a:t>metamorfose </a:t>
            </a:r>
            <a:r>
              <a:rPr lang="pt-BR" sz="1800" spc="-5" dirty="0">
                <a:solidFill>
                  <a:prstClr val="black"/>
                </a:solidFill>
                <a:latin typeface="Verdana"/>
                <a:ea typeface="+mn-ea"/>
                <a:cs typeface="Verdana"/>
              </a:rPr>
              <a:t>do </a:t>
            </a:r>
            <a:r>
              <a:rPr lang="pt-BR" sz="1800" dirty="0">
                <a:solidFill>
                  <a:prstClr val="black"/>
                </a:solidFill>
                <a:latin typeface="Verdana"/>
                <a:ea typeface="+mn-ea"/>
                <a:cs typeface="Verdana"/>
              </a:rPr>
              <a:t> modelo</a:t>
            </a:r>
            <a:r>
              <a:rPr lang="pt-BR" sz="1800" spc="-10" dirty="0">
                <a:solidFill>
                  <a:prstClr val="black"/>
                </a:solidFill>
                <a:latin typeface="Verdana"/>
                <a:ea typeface="+mn-ea"/>
                <a:cs typeface="Verdana"/>
              </a:rPr>
              <a:t> </a:t>
            </a:r>
            <a:r>
              <a:rPr lang="pt-BR" sz="1800" spc="-5" dirty="0">
                <a:solidFill>
                  <a:prstClr val="black"/>
                </a:solidFill>
                <a:latin typeface="Verdana"/>
                <a:ea typeface="+mn-ea"/>
                <a:cs typeface="Verdana"/>
              </a:rPr>
              <a:t>civilizatório atual.</a:t>
            </a:r>
            <a:br>
              <a:rPr lang="pt-BR" sz="1800" dirty="0">
                <a:solidFill>
                  <a:prstClr val="black"/>
                </a:solidFill>
                <a:latin typeface="Verdana"/>
                <a:ea typeface="+mn-ea"/>
                <a:cs typeface="Verdana"/>
              </a:rPr>
            </a:br>
            <a:endParaRPr lang="pt-BR" sz="1800" dirty="0"/>
          </a:p>
        </p:txBody>
      </p:sp>
    </p:spTree>
    <p:extLst>
      <p:ext uri="{BB962C8B-B14F-4D97-AF65-F5344CB8AC3E}">
        <p14:creationId xmlns:p14="http://schemas.microsoft.com/office/powerpoint/2010/main" val="183640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784" y="3149873"/>
            <a:ext cx="8229600" cy="1143000"/>
          </a:xfrm>
        </p:spPr>
        <p:txBody>
          <a:bodyPr/>
          <a:lstStyle/>
          <a:p>
            <a:pPr algn="just"/>
            <a:br>
              <a:rPr lang="pt-BR" sz="1800" dirty="0"/>
            </a:br>
            <a:r>
              <a:rPr lang="pt-BR" sz="1800" dirty="0">
                <a:solidFill>
                  <a:srgbClr val="000000"/>
                </a:solidFill>
                <a:latin typeface="Verdana"/>
              </a:rPr>
              <a:t>A importância da noção de justiça ambiental decorre da constatação de que </a:t>
            </a:r>
            <a:r>
              <a:rPr lang="pt-BR" sz="1800" b="1" dirty="0">
                <a:solidFill>
                  <a:srgbClr val="000000"/>
                </a:solidFill>
                <a:latin typeface="Verdana"/>
              </a:rPr>
              <a:t>a crescente escassez de recursos naturais e de que a desestabilização dos ecossistemas afetam de modo desigual, e muitas vezes injusto</a:t>
            </a:r>
            <a:r>
              <a:rPr lang="pt-BR" sz="1800" dirty="0">
                <a:solidFill>
                  <a:srgbClr val="000000"/>
                </a:solidFill>
                <a:latin typeface="Verdana"/>
              </a:rPr>
              <a:t>, diferentes grupos sociais ou áreas geográficas. </a:t>
            </a:r>
            <a:br>
              <a:rPr lang="pt-BR" sz="1800" dirty="0">
                <a:solidFill>
                  <a:srgbClr val="000000"/>
                </a:solidFill>
                <a:latin typeface="Verdana"/>
              </a:rPr>
            </a:br>
            <a:br>
              <a:rPr lang="pt-BR" sz="1800" dirty="0">
                <a:solidFill>
                  <a:srgbClr val="000000"/>
                </a:solidFill>
                <a:latin typeface="Verdana"/>
              </a:rPr>
            </a:br>
            <a:r>
              <a:rPr lang="pt-BR" sz="1800" dirty="0">
                <a:solidFill>
                  <a:srgbClr val="000000"/>
                </a:solidFill>
                <a:latin typeface="Verdana"/>
              </a:rPr>
              <a:t>Ou seja, o relacionamento entre sociedade e natureza reflete, em maior ou menor grau, assimetrias políticas, sociais e econômicas, as quais são específicas de um determinado momento histórico e de uma dada configuração espacial (tanto no âmbito local e regional, quanto entre países e continentes, como por exemplo no caso do efeito estufa).</a:t>
            </a:r>
            <a:endParaRPr lang="pt-BR" sz="1800" dirty="0"/>
          </a:p>
        </p:txBody>
      </p:sp>
      <p:sp>
        <p:nvSpPr>
          <p:cNvPr id="4" name="Retângulo 3"/>
          <p:cNvSpPr/>
          <p:nvPr/>
        </p:nvSpPr>
        <p:spPr>
          <a:xfrm>
            <a:off x="2740922" y="2574876"/>
            <a:ext cx="3662156" cy="584775"/>
          </a:xfrm>
          <a:prstGeom prst="rect">
            <a:avLst/>
          </a:prstGeom>
        </p:spPr>
        <p:txBody>
          <a:bodyPr wrap="none">
            <a:spAutoFit/>
          </a:bodyPr>
          <a:lstStyle/>
          <a:p>
            <a:r>
              <a:rPr lang="pt-BR" sz="3200" b="1" dirty="0"/>
              <a:t>JUSTIÇA AMBIENTAL</a:t>
            </a:r>
            <a:endParaRPr lang="pt-BR" sz="3200" dirty="0"/>
          </a:p>
        </p:txBody>
      </p:sp>
    </p:spTree>
    <p:extLst>
      <p:ext uri="{BB962C8B-B14F-4D97-AF65-F5344CB8AC3E}">
        <p14:creationId xmlns:p14="http://schemas.microsoft.com/office/powerpoint/2010/main" val="224031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390" y="2857500"/>
            <a:ext cx="8748074" cy="1143000"/>
          </a:xfrm>
        </p:spPr>
        <p:txBody>
          <a:bodyPr/>
          <a:lstStyle/>
          <a:p>
            <a:pPr algn="just"/>
            <a:r>
              <a:rPr lang="pt-BR" sz="2200" dirty="0">
                <a:solidFill>
                  <a:schemeClr val="tx1"/>
                </a:solidFill>
              </a:rPr>
              <a:t>Injustiças sociais e ambientais que recaem de forma implacável sobre etnias e populações mais vulneráveis. O Racismo Ambiental não se configura apenas através de ações que tenham uma intenção racista, mas, igualmente, através de ações que tenham impacto “racial” (Pacheco, 2007)</a:t>
            </a:r>
          </a:p>
        </p:txBody>
      </p:sp>
      <p:sp>
        <p:nvSpPr>
          <p:cNvPr id="3" name="CaixaDeTexto 2"/>
          <p:cNvSpPr txBox="1"/>
          <p:nvPr/>
        </p:nvSpPr>
        <p:spPr>
          <a:xfrm>
            <a:off x="3205022" y="2215331"/>
            <a:ext cx="3372783" cy="523220"/>
          </a:xfrm>
          <a:prstGeom prst="rect">
            <a:avLst/>
          </a:prstGeom>
          <a:noFill/>
        </p:spPr>
        <p:txBody>
          <a:bodyPr wrap="none" rtlCol="0">
            <a:spAutoFit/>
          </a:bodyPr>
          <a:lstStyle/>
          <a:p>
            <a:r>
              <a:rPr lang="pt-BR" sz="2800" dirty="0"/>
              <a:t>RACISMO AMBIENTAL</a:t>
            </a:r>
          </a:p>
        </p:txBody>
      </p:sp>
      <p:sp>
        <p:nvSpPr>
          <p:cNvPr id="4" name="Retângulo 3"/>
          <p:cNvSpPr/>
          <p:nvPr/>
        </p:nvSpPr>
        <p:spPr>
          <a:xfrm>
            <a:off x="964506" y="4460919"/>
            <a:ext cx="7853817" cy="1323439"/>
          </a:xfrm>
          <a:prstGeom prst="rect">
            <a:avLst/>
          </a:prstGeom>
        </p:spPr>
        <p:txBody>
          <a:bodyPr wrap="square">
            <a:spAutoFit/>
          </a:bodyPr>
          <a:lstStyle/>
          <a:p>
            <a:pPr algn="just"/>
            <a:r>
              <a:rPr lang="pt-BR" sz="2000" dirty="0"/>
              <a:t>Ganância e preconceito levam à expropriação do território de povos indígenas, remanescentes de quilombos, agricultores familiares, ribeirinhos, pescadores artesanais, e outros representantes de populações tradicionais, restando-lhes alguma forma de exílio.</a:t>
            </a:r>
          </a:p>
        </p:txBody>
      </p:sp>
      <p:sp>
        <p:nvSpPr>
          <p:cNvPr id="5" name="Retângulo 4"/>
          <p:cNvSpPr/>
          <p:nvPr/>
        </p:nvSpPr>
        <p:spPr>
          <a:xfrm>
            <a:off x="3056352" y="5784358"/>
            <a:ext cx="6087648" cy="1015663"/>
          </a:xfrm>
          <a:prstGeom prst="rect">
            <a:avLst/>
          </a:prstGeom>
        </p:spPr>
        <p:txBody>
          <a:bodyPr wrap="square">
            <a:spAutoFit/>
          </a:bodyPr>
          <a:lstStyle/>
          <a:p>
            <a:pPr algn="just"/>
            <a:r>
              <a:rPr lang="pt-BR" sz="2000" dirty="0"/>
              <a:t>CONCEITO aplicável em situações de conflito socioambiental, de exposição desproporcional a agentes poluentes e de limitação ao acesso a bens ambientais</a:t>
            </a:r>
            <a:r>
              <a:rPr lang="pt-BR" dirty="0"/>
              <a:t>.</a:t>
            </a:r>
          </a:p>
        </p:txBody>
      </p:sp>
    </p:spTree>
    <p:extLst>
      <p:ext uri="{BB962C8B-B14F-4D97-AF65-F5344CB8AC3E}">
        <p14:creationId xmlns:p14="http://schemas.microsoft.com/office/powerpoint/2010/main" val="225395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075" y="2304789"/>
            <a:ext cx="9507254" cy="4238529"/>
          </a:xfrm>
        </p:spPr>
        <p:txBody>
          <a:bodyPr/>
          <a:lstStyle/>
          <a:p>
            <a:pPr algn="ctr" fontAlgn="base"/>
            <a:r>
              <a:rPr lang="pt-BR" b="1" dirty="0">
                <a:solidFill>
                  <a:srgbClr val="C00000"/>
                </a:solidFill>
              </a:rPr>
              <a:t>Ó</a:t>
            </a:r>
            <a:r>
              <a:rPr lang="pt-BR" dirty="0">
                <a:solidFill>
                  <a:srgbClr val="C00000"/>
                </a:solidFill>
              </a:rPr>
              <a:t> Deus Eterno,</a:t>
            </a:r>
            <a:br>
              <a:rPr lang="pt-BR" dirty="0">
                <a:solidFill>
                  <a:srgbClr val="C00000"/>
                </a:solidFill>
              </a:rPr>
            </a:br>
            <a:r>
              <a:rPr lang="pt-BR" dirty="0">
                <a:solidFill>
                  <a:srgbClr val="C00000"/>
                </a:solidFill>
              </a:rPr>
              <a:t>Ensina-nos a com(+)viver com a natureza:</a:t>
            </a:r>
            <a:br>
              <a:rPr lang="pt-BR" dirty="0">
                <a:solidFill>
                  <a:srgbClr val="C00000"/>
                </a:solidFill>
              </a:rPr>
            </a:br>
            <a:r>
              <a:rPr lang="pt-BR" dirty="0">
                <a:solidFill>
                  <a:srgbClr val="C00000"/>
                </a:solidFill>
              </a:rPr>
              <a:t>A amar sua beleza,</a:t>
            </a:r>
            <a:br>
              <a:rPr lang="pt-BR" dirty="0">
                <a:solidFill>
                  <a:srgbClr val="C00000"/>
                </a:solidFill>
              </a:rPr>
            </a:br>
            <a:r>
              <a:rPr lang="pt-BR" dirty="0">
                <a:solidFill>
                  <a:srgbClr val="C00000"/>
                </a:solidFill>
              </a:rPr>
              <a:t>A respeitar sua força,</a:t>
            </a:r>
            <a:br>
              <a:rPr lang="pt-BR" dirty="0">
                <a:solidFill>
                  <a:srgbClr val="C00000"/>
                </a:solidFill>
              </a:rPr>
            </a:br>
            <a:r>
              <a:rPr lang="pt-BR" dirty="0">
                <a:solidFill>
                  <a:srgbClr val="C00000"/>
                </a:solidFill>
              </a:rPr>
              <a:t>A resistir à sua fúria.</a:t>
            </a:r>
            <a:br>
              <a:rPr lang="pt-BR" dirty="0">
                <a:solidFill>
                  <a:srgbClr val="C00000"/>
                </a:solidFill>
              </a:rPr>
            </a:br>
            <a:r>
              <a:rPr lang="pt-BR" dirty="0">
                <a:solidFill>
                  <a:srgbClr val="C00000"/>
                </a:solidFill>
              </a:rPr>
              <a:t>Ajuda-nos</a:t>
            </a:r>
            <a:br>
              <a:rPr lang="pt-BR" dirty="0">
                <a:solidFill>
                  <a:srgbClr val="C00000"/>
                </a:solidFill>
              </a:rPr>
            </a:br>
            <a:r>
              <a:rPr lang="pt-BR" dirty="0">
                <a:solidFill>
                  <a:srgbClr val="C00000"/>
                </a:solidFill>
              </a:rPr>
              <a:t>A proteger os seus brotos</a:t>
            </a:r>
            <a:br>
              <a:rPr lang="pt-BR" dirty="0">
                <a:solidFill>
                  <a:srgbClr val="C00000"/>
                </a:solidFill>
              </a:rPr>
            </a:br>
            <a:r>
              <a:rPr lang="pt-BR" dirty="0">
                <a:solidFill>
                  <a:srgbClr val="C00000"/>
                </a:solidFill>
              </a:rPr>
              <a:t>A desfrutar de suas sombras,</a:t>
            </a:r>
            <a:br>
              <a:rPr lang="pt-BR" dirty="0">
                <a:solidFill>
                  <a:srgbClr val="C00000"/>
                </a:solidFill>
              </a:rPr>
            </a:br>
            <a:r>
              <a:rPr lang="pt-BR" dirty="0">
                <a:solidFill>
                  <a:srgbClr val="C00000"/>
                </a:solidFill>
              </a:rPr>
              <a:t>A partilhar os seus frutos.</a:t>
            </a:r>
            <a:br>
              <a:rPr lang="pt-BR" dirty="0">
                <a:solidFill>
                  <a:srgbClr val="C00000"/>
                </a:solidFill>
              </a:rPr>
            </a:br>
            <a:r>
              <a:rPr lang="pt-BR" dirty="0">
                <a:solidFill>
                  <a:srgbClr val="C00000"/>
                </a:solidFill>
              </a:rPr>
              <a:t>Envia teu Espírito e renova a face da terra!</a:t>
            </a:r>
            <a:br>
              <a:rPr lang="pt-BR" dirty="0">
                <a:solidFill>
                  <a:srgbClr val="C00000"/>
                </a:solidFill>
              </a:rPr>
            </a:br>
            <a:r>
              <a:rPr lang="pt-BR" dirty="0">
                <a:solidFill>
                  <a:srgbClr val="C00000"/>
                </a:solidFill>
              </a:rPr>
              <a:t>Envia teu Espírito e renova a face da fé!</a:t>
            </a:r>
            <a:br>
              <a:rPr lang="pt-BR" dirty="0">
                <a:solidFill>
                  <a:srgbClr val="C00000"/>
                </a:solidFill>
              </a:rPr>
            </a:br>
            <a:r>
              <a:rPr lang="pt-BR" dirty="0">
                <a:solidFill>
                  <a:srgbClr val="C00000"/>
                </a:solidFill>
              </a:rPr>
              <a:t>Envia teu Espírito e renova a face da esperança!</a:t>
            </a:r>
            <a:br>
              <a:rPr lang="pt-BR" dirty="0">
                <a:solidFill>
                  <a:srgbClr val="C00000"/>
                </a:solidFill>
              </a:rPr>
            </a:br>
            <a:r>
              <a:rPr lang="pt-BR" dirty="0">
                <a:solidFill>
                  <a:srgbClr val="C00000"/>
                </a:solidFill>
              </a:rPr>
              <a:t>Envia teu Espírito e renova a face da do amor!</a:t>
            </a:r>
            <a:br>
              <a:rPr lang="pt-BR" dirty="0">
                <a:solidFill>
                  <a:srgbClr val="C00000"/>
                </a:solidFill>
              </a:rPr>
            </a:br>
            <a:r>
              <a:rPr lang="pt-BR" dirty="0">
                <a:solidFill>
                  <a:srgbClr val="C00000"/>
                </a:solidFill>
              </a:rPr>
              <a:t>Envia teu Espírito e renova a face da vida!</a:t>
            </a:r>
            <a:br>
              <a:rPr lang="pt-BR" dirty="0">
                <a:solidFill>
                  <a:srgbClr val="C00000"/>
                </a:solidFill>
              </a:rPr>
            </a:br>
            <a:endParaRPr lang="pt-BR" dirty="0">
              <a:solidFill>
                <a:srgbClr val="C00000"/>
              </a:solidFill>
            </a:endParaRPr>
          </a:p>
        </p:txBody>
      </p:sp>
      <p:sp>
        <p:nvSpPr>
          <p:cNvPr id="3" name="Retângulo 2"/>
          <p:cNvSpPr/>
          <p:nvPr/>
        </p:nvSpPr>
        <p:spPr>
          <a:xfrm>
            <a:off x="6012493" y="2442575"/>
            <a:ext cx="2793304" cy="2246769"/>
          </a:xfrm>
          <a:prstGeom prst="rect">
            <a:avLst/>
          </a:prstGeom>
        </p:spPr>
        <p:txBody>
          <a:bodyPr wrap="square">
            <a:spAutoFit/>
          </a:bodyPr>
          <a:lstStyle/>
          <a:p>
            <a:r>
              <a:rPr lang="pt-BR" sz="2800" i="1" dirty="0"/>
              <a:t>Oração Justiça Ambiental </a:t>
            </a:r>
          </a:p>
          <a:p>
            <a:r>
              <a:rPr lang="pt-BR" sz="2800" i="1" dirty="0"/>
              <a:t>Luiz Carlos Ramos</a:t>
            </a:r>
            <a:br>
              <a:rPr lang="pt-BR" sz="2800" dirty="0"/>
            </a:br>
            <a:r>
              <a:rPr lang="pt-BR" sz="2800" dirty="0"/>
              <a:t>(10/08/2011)</a:t>
            </a:r>
            <a:br>
              <a:rPr lang="pt-BR" sz="2800" dirty="0"/>
            </a:br>
            <a:endParaRPr lang="pt-BR" sz="2800" dirty="0"/>
          </a:p>
        </p:txBody>
      </p:sp>
    </p:spTree>
    <p:extLst>
      <p:ext uri="{BB962C8B-B14F-4D97-AF65-F5344CB8AC3E}">
        <p14:creationId xmlns:p14="http://schemas.microsoft.com/office/powerpoint/2010/main" val="668107516"/>
      </p:ext>
    </p:extLst>
  </p:cSld>
  <p:clrMapOvr>
    <a:masterClrMapping/>
  </p:clrMapOvr>
</p:sld>
</file>

<file path=ppt/theme/theme1.xml><?xml version="1.0" encoding="utf-8"?>
<a:theme xmlns:a="http://schemas.openxmlformats.org/drawingml/2006/main" name="carav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caravana.potx</Template>
  <TotalTime>322</TotalTime>
  <Words>3772</Words>
  <Application>Microsoft Office PowerPoint</Application>
  <PresentationFormat>Apresentação na tela (4:3)</PresentationFormat>
  <Paragraphs>194</Paragraphs>
  <Slides>49</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49</vt:i4>
      </vt:variant>
    </vt:vector>
  </HeadingPairs>
  <TitlesOfParts>
    <vt:vector size="58" baseType="lpstr">
      <vt:lpstr>Arial</vt:lpstr>
      <vt:lpstr>Calibri</vt:lpstr>
      <vt:lpstr>Century Gothic</vt:lpstr>
      <vt:lpstr>Times New Roman</vt:lpstr>
      <vt:lpstr>Trebuchet MS</vt:lpstr>
      <vt:lpstr>Verdana</vt:lpstr>
      <vt:lpstr>Wingdings</vt:lpstr>
      <vt:lpstr>Wingdings 3</vt:lpstr>
      <vt:lpstr>caravana</vt:lpstr>
      <vt:lpstr>Apresentação do PowerPoint</vt:lpstr>
      <vt:lpstr>Apresentação do PowerPoint</vt:lpstr>
      <vt:lpstr>Cerca de 80% dos recursos naturais são consumidos por  menos de 20% da população mundial.  Esses 20% mais ricos  consomem 45% de toda carne e peixe à disposição no mercado,  enquanto os 20% mais pobres consomem apenas 5%.  No  consumo de papel, a proporção é de 84% para 1,1% . Existe uma  enorme desigualdade no acesso e utilização dos recursos  naturais. </vt:lpstr>
      <vt:lpstr>Apresentação do PowerPoint</vt:lpstr>
      <vt:lpstr>SUSTENTABILIDADE E JUSTIÇA AMBIENTAL</vt:lpstr>
      <vt:lpstr>Sustentabilidade  --- temos de valorizar as  pessoas, seus costumes e saberes.  Devemos ter uma visão holística dos problemas da sociedade, para além  de focar apenas na gestão dos recursos naturais. Neste sentido,  surgem diversas questões emergentes que convergem vários  desafios, por exemplo, combate à fome, direito a terra por  trabalhadores sem-terra e indígenas, justiça ambiental em  relação a minorias e questões de gênero. É um pensamento  muito mais profundo, que visa uma verdadeira metamorfose do  modelo civilizatório atual. </vt:lpstr>
      <vt:lpstr> A importância da noção de justiça ambiental decorre da constatação de que a crescente escassez de recursos naturais e de que a desestabilização dos ecossistemas afetam de modo desigual, e muitas vezes injusto, diferentes grupos sociais ou áreas geográficas.   Ou seja, o relacionamento entre sociedade e natureza reflete, em maior ou menor grau, assimetrias políticas, sociais e econômicas, as quais são específicas de um determinado momento histórico e de uma dada configuração espacial (tanto no âmbito local e regional, quanto entre países e continentes, como por exemplo no caso do efeito estufa).</vt:lpstr>
      <vt:lpstr>Injustiças sociais e ambientais que recaem de forma implacável sobre etnias e populações mais vulneráveis. O Racismo Ambiental não se configura apenas através de ações que tenham uma intenção racista, mas, igualmente, através de ações que tenham impacto “racial” (Pacheco, 2007)</vt:lpstr>
      <vt:lpstr>Ó Deus Eterno, Ensina-nos a com(+)viver com a natureza: A amar sua beleza, A respeitar sua força, A resistir à sua fúria. Ajuda-nos A proteger os seus brotos A desfrutar de suas sombras, A partilhar os seus frutos. Envia teu Espírito e renova a face da terra! Envia teu Espírito e renova a face da fé! Envia teu Espírito e renova a face da esperança! Envia teu Espírito e renova a face da do amor! Envia teu Espírito e renova a face da vida! </vt:lpstr>
      <vt:lpstr>Apresentação do PowerPoint</vt:lpstr>
      <vt:lpstr>Apresentação do PowerPoint</vt:lpstr>
      <vt:lpstr>Apresentação do PowerPoint</vt:lpstr>
      <vt:lpstr>Apresentação do PowerPoint</vt:lpstr>
      <vt:lpstr>ECOLOGIA INTEGRAL, UM CAMINHO DE DIÁLOGO  NA BUSCA DE UMA SOLIDARIEDADE UNIVERSAL</vt:lpstr>
      <vt:lpstr>Em Laudato si, o Papa Francisco aponta a imensa devastação socioambiental em curso no planeta, mas também aponta as causas da injustiça socioambiental, afirmando claramente que o causador principal da imensa devastação socioambiental é o modelo econômico capitalista, a idolatria do mercado e do capital, uma economia que violenta e mata.  Francisco, Papa. Carta Encíclica Laudato Si’. Louvado sejas: sobre o cuidado da casa comum. São Paulo: Paulus; Loyola, 2015. </vt:lpstr>
      <vt:lpstr>Apresentação do PowerPoint</vt:lpstr>
      <vt:lpstr>Laudato Si’  E OS VALORES SOCIOAMBIENTAIS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AMAZÔNIA: DA ESCUTA À CONVERSÃO INTEGRAL</vt:lpstr>
      <vt:lpstr> CAPÍTULO I  AMAZÔNIA: DA ESCUTA À CONVERSÃO INTEGRAL</vt:lpstr>
      <vt:lpstr> CAPÍTULO I  AMAZÔNIA: DA ESCUTA À CONVERSÃO INTEGRAL</vt:lpstr>
      <vt:lpstr> CAPÍTULO I  AMAZÔNIA: DA ESCUTA  À CONVERSÃO INTEGRAL</vt:lpstr>
      <vt:lpstr> CAPÍTULO I  AMAZÔNIA: DA ESCUTA À CONVERSÃO INTEGRAL</vt:lpstr>
      <vt:lpstr> CAPÍTULO IV  NOVOS CAMINHOS DE CONVERSÃO ECOLÓGICA</vt:lpstr>
      <vt:lpstr> CAPÍTULO IV  NOVOS CAMINHOS DE CONVERSÃO ECOLÓGICA</vt:lpstr>
      <vt:lpstr> CAPÍTULO IV  NOVOS CAMINHOS DE CONVERSÃO ECOLÓGICA</vt:lpstr>
      <vt:lpstr> CAPÍTULO IV  NOVOS CAMINHOS DE CONVERSÃO ECOLÓGICA</vt:lpstr>
      <vt:lpstr> CAPÍTULO IV  NOVOS CAMINHOS DE CONVERSÃO ECOLÓGICA</vt:lpstr>
      <vt:lpstr> CAPÍTULO IV  NOVOS CAMINHOS DE CONVERSÃO ECOLÓGICA</vt:lpstr>
      <vt:lpstr> CAPÍTULO IV  NOVOS CAMINHOS DE CONVERSÃO ECOLÓGICA</vt:lpstr>
      <vt:lpstr> CAPÍTULO IV  NOVOS CAMINHOS DE CONVERSÃO ECOLÓGICA</vt:lpstr>
      <vt:lpstr> CAPÍTULO IV  NOVOS CAMINHOS DE CONVERSÃO ECOLÓGICA</vt:lpstr>
      <vt:lpstr> CAPÍTULO IV  NOVOS CAMINHOS DE CONVERSÃO ECOLÓGICA</vt:lpstr>
      <vt:lpstr>Apresentação do PowerPoint</vt:lpstr>
      <vt:lpstr>Apresentação do PowerPoint</vt:lpstr>
      <vt:lpstr>Apresentação do PowerPoint</vt:lpstr>
      <vt:lpstr>Apresentação do PowerPoint</vt:lpstr>
      <vt:lpstr>1. O sonho de uma Igreja ao lado dos oprimidos e com a voz forte dos pobres na Amazônia 2. O sonho do poliedro amazônico, sem colonização 3. O sonho de apreciar a sabedoria dos indígenas 4. O sonho do cuidado do meio ambiente e das pessoas 5. O sonho de escutar o grito do Amazonas 6. O sonho de uma Igreja com rosto amazônico 7. O sonho de que os sacramentos cheguem a todos 8. O sonho de mais missionários e mais leigos comprometidos na Amazônia 9. O sonho de mais mulheres protagonistas na Amazônia 10. O sonho do transbordamento   </vt:lpstr>
      <vt:lpstr> Defesa do Modelo Socioambiental  Há uma ameaça institucional, jurídica e física à existência dos povos indígena  População urbana  Violência, insegurança, pobreza extrema -- ameaças à cidadania   Desenvolver programas de capacitação sobre os cuidados  da “Casa Comum“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Vilma Baldin</dc:creator>
  <cp:lastModifiedBy>Articulação REPAM -BRASIL</cp:lastModifiedBy>
  <cp:revision>40</cp:revision>
  <dcterms:created xsi:type="dcterms:W3CDTF">2021-04-09T16:57:19Z</dcterms:created>
  <dcterms:modified xsi:type="dcterms:W3CDTF">2021-05-10T16:38:30Z</dcterms:modified>
</cp:coreProperties>
</file>