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56" r:id="rId11"/>
    <p:sldId id="268" r:id="rId12"/>
    <p:sldId id="269" r:id="rId13"/>
    <p:sldId id="270" r:id="rId14"/>
    <p:sldId id="272" r:id="rId15"/>
    <p:sldId id="271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A8966-3F98-4B13-AF05-12ECDB3BD647}" v="11" dt="2023-04-27T18:14:24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heverton Borges | Edições CNBB | Marketing" userId="a9fcead2-6fa5-455e-a818-6c7bc5196815" providerId="ADAL" clId="{057A8966-3F98-4B13-AF05-12ECDB3BD647}"/>
    <pc:docChg chg="addSld modSld sldOrd">
      <pc:chgData name="Wheverton Borges | Edições CNBB | Marketing" userId="a9fcead2-6fa5-455e-a818-6c7bc5196815" providerId="ADAL" clId="{057A8966-3F98-4B13-AF05-12ECDB3BD647}" dt="2023-04-27T18:14:24.704" v="13" actId="14826"/>
      <pc:docMkLst>
        <pc:docMk/>
      </pc:docMkLst>
      <pc:sldChg chg="modSp add">
        <pc:chgData name="Wheverton Borges | Edições CNBB | Marketing" userId="a9fcead2-6fa5-455e-a818-6c7bc5196815" providerId="ADAL" clId="{057A8966-3F98-4B13-AF05-12ECDB3BD647}" dt="2023-04-27T13:35:57.205" v="1" actId="14826"/>
        <pc:sldMkLst>
          <pc:docMk/>
          <pc:sldMk cId="2414933188" sldId="270"/>
        </pc:sldMkLst>
        <pc:picChg chg="mod">
          <ac:chgData name="Wheverton Borges | Edições CNBB | Marketing" userId="a9fcead2-6fa5-455e-a818-6c7bc5196815" providerId="ADAL" clId="{057A8966-3F98-4B13-AF05-12ECDB3BD647}" dt="2023-04-27T13:35:57.205" v="1" actId="14826"/>
          <ac:picMkLst>
            <pc:docMk/>
            <pc:sldMk cId="2414933188" sldId="270"/>
            <ac:picMk id="3" creationId="{350484B9-1B6E-B011-E309-082FE2CE39DE}"/>
          </ac:picMkLst>
        </pc:picChg>
      </pc:sldChg>
      <pc:sldChg chg="modSp add">
        <pc:chgData name="Wheverton Borges | Edições CNBB | Marketing" userId="a9fcead2-6fa5-455e-a818-6c7bc5196815" providerId="ADAL" clId="{057A8966-3F98-4B13-AF05-12ECDB3BD647}" dt="2023-04-27T13:36:08.932" v="3" actId="14826"/>
        <pc:sldMkLst>
          <pc:docMk/>
          <pc:sldMk cId="785181034" sldId="271"/>
        </pc:sldMkLst>
        <pc:picChg chg="mod">
          <ac:chgData name="Wheverton Borges | Edições CNBB | Marketing" userId="a9fcead2-6fa5-455e-a818-6c7bc5196815" providerId="ADAL" clId="{057A8966-3F98-4B13-AF05-12ECDB3BD647}" dt="2023-04-27T13:36:08.932" v="3" actId="14826"/>
          <ac:picMkLst>
            <pc:docMk/>
            <pc:sldMk cId="785181034" sldId="271"/>
            <ac:picMk id="3" creationId="{350484B9-1B6E-B011-E309-082FE2CE39DE}"/>
          </ac:picMkLst>
        </pc:picChg>
      </pc:sldChg>
      <pc:sldChg chg="modSp add ord">
        <pc:chgData name="Wheverton Borges | Edições CNBB | Marketing" userId="a9fcead2-6fa5-455e-a818-6c7bc5196815" providerId="ADAL" clId="{057A8966-3F98-4B13-AF05-12ECDB3BD647}" dt="2023-04-27T13:36:54.112" v="9"/>
        <pc:sldMkLst>
          <pc:docMk/>
          <pc:sldMk cId="2697811699" sldId="272"/>
        </pc:sldMkLst>
        <pc:picChg chg="mod">
          <ac:chgData name="Wheverton Borges | Edições CNBB | Marketing" userId="a9fcead2-6fa5-455e-a818-6c7bc5196815" providerId="ADAL" clId="{057A8966-3F98-4B13-AF05-12ECDB3BD647}" dt="2023-04-27T13:36:17.882" v="5" actId="14826"/>
          <ac:picMkLst>
            <pc:docMk/>
            <pc:sldMk cId="2697811699" sldId="272"/>
            <ac:picMk id="3" creationId="{350484B9-1B6E-B011-E309-082FE2CE39DE}"/>
          </ac:picMkLst>
        </pc:picChg>
      </pc:sldChg>
      <pc:sldChg chg="modSp add">
        <pc:chgData name="Wheverton Borges | Edições CNBB | Marketing" userId="a9fcead2-6fa5-455e-a818-6c7bc5196815" providerId="ADAL" clId="{057A8966-3F98-4B13-AF05-12ECDB3BD647}" dt="2023-04-27T13:36:32.806" v="7" actId="14826"/>
        <pc:sldMkLst>
          <pc:docMk/>
          <pc:sldMk cId="771420120" sldId="273"/>
        </pc:sldMkLst>
        <pc:picChg chg="mod">
          <ac:chgData name="Wheverton Borges | Edições CNBB | Marketing" userId="a9fcead2-6fa5-455e-a818-6c7bc5196815" providerId="ADAL" clId="{057A8966-3F98-4B13-AF05-12ECDB3BD647}" dt="2023-04-27T13:36:32.806" v="7" actId="14826"/>
          <ac:picMkLst>
            <pc:docMk/>
            <pc:sldMk cId="771420120" sldId="273"/>
            <ac:picMk id="3" creationId="{350484B9-1B6E-B011-E309-082FE2CE39DE}"/>
          </ac:picMkLst>
        </pc:picChg>
      </pc:sldChg>
      <pc:sldChg chg="modSp add">
        <pc:chgData name="Wheverton Borges | Edições CNBB | Marketing" userId="a9fcead2-6fa5-455e-a818-6c7bc5196815" providerId="ADAL" clId="{057A8966-3F98-4B13-AF05-12ECDB3BD647}" dt="2023-04-27T18:14:18.683" v="11" actId="14826"/>
        <pc:sldMkLst>
          <pc:docMk/>
          <pc:sldMk cId="2553577285" sldId="274"/>
        </pc:sldMkLst>
        <pc:picChg chg="mod">
          <ac:chgData name="Wheverton Borges | Edições CNBB | Marketing" userId="a9fcead2-6fa5-455e-a818-6c7bc5196815" providerId="ADAL" clId="{057A8966-3F98-4B13-AF05-12ECDB3BD647}" dt="2023-04-27T18:14:18.683" v="11" actId="14826"/>
          <ac:picMkLst>
            <pc:docMk/>
            <pc:sldMk cId="2553577285" sldId="274"/>
            <ac:picMk id="3" creationId="{350484B9-1B6E-B011-E309-082FE2CE39DE}"/>
          </ac:picMkLst>
        </pc:picChg>
      </pc:sldChg>
      <pc:sldChg chg="modSp add">
        <pc:chgData name="Wheverton Borges | Edições CNBB | Marketing" userId="a9fcead2-6fa5-455e-a818-6c7bc5196815" providerId="ADAL" clId="{057A8966-3F98-4B13-AF05-12ECDB3BD647}" dt="2023-04-27T18:14:24.704" v="13" actId="14826"/>
        <pc:sldMkLst>
          <pc:docMk/>
          <pc:sldMk cId="2868735816" sldId="275"/>
        </pc:sldMkLst>
        <pc:picChg chg="mod">
          <ac:chgData name="Wheverton Borges | Edições CNBB | Marketing" userId="a9fcead2-6fa5-455e-a818-6c7bc5196815" providerId="ADAL" clId="{057A8966-3F98-4B13-AF05-12ECDB3BD647}" dt="2023-04-27T18:14:24.704" v="13" actId="14826"/>
          <ac:picMkLst>
            <pc:docMk/>
            <pc:sldMk cId="2868735816" sldId="275"/>
            <ac:picMk id="3" creationId="{350484B9-1B6E-B011-E309-082FE2CE39D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D3F47-5200-1FC8-9993-32FC680E1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04F277-9D90-5CF9-0283-4260C82E5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3EC87F-7856-F3E3-59D2-9B8B7772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36041F-8890-453B-B746-ED8488DE9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3ED72E-DA3B-031B-BEBC-EF697F21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995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94409-8A62-B847-6C8F-17EF5E7B4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E77859-002C-C078-855F-B5E313AF6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0343F8-8CD9-3473-21EA-3EEEB69B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116B9D-FFC6-DB74-0989-7E26B03F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D2F1B-77F0-1388-94F4-12A26A85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026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E55462-506F-7365-6294-51E84C69B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BB361B5-05F8-A155-B95A-0AB6A51A7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1A2DBA-BFF1-290C-416F-D439DE21F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1C6AF7-9F95-FEBC-8BA4-3CE85664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7E5E55-01E3-E7E8-A8AF-FFFE450E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83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04652-0F4B-046A-5989-C48D426D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DE870F-2FFB-F043-08BF-B67C33BEB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98350D-D6BC-01F4-AE3A-E80050DB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8A3976-8E8D-50A8-E963-AFF169F7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B315A8-E9D8-62CB-BE70-2C3680F3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0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A570F-19B8-C496-F412-04E9B4F2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A2A5BA-E928-9CFA-73A4-BCA0D4A9B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DAA566-7081-8EC9-ED3B-5359309B0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2A4D22-FF7D-8025-099E-C4CAE12C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0DF410-A91C-F788-A127-0169A526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87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09A28-8FC4-0495-8B5E-7627E6087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437B9C-BFFD-7105-81E8-CBDDD9A57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EACE79-12DA-7484-52AE-B42997ECBF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1BB299F-FA75-7154-A409-B91E222D5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E62308-F370-1B87-E6CB-C8304275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C0958F-F9D7-9D2D-70C7-02C25B60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85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7A928C-6D15-E14E-2BC1-46649114C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1E9D02-C6AB-932B-13BF-9B244B175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A2229F-97AE-3BB9-00E7-909C55C3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596094D-7113-78EC-78FC-7342CBF187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9B0986-E872-2F9F-9747-3C566A505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4B7B92-51BF-87F9-85AE-D6B0E1352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E7B0EC3-5B7B-8FD6-6F5E-34EEC4BEF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53CD4F4-080D-8FBC-9F05-3F36655C4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091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94BC0-DAA8-FE9F-1249-289062451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BC0E832-37C1-01A6-287D-B729C18D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AF6205D-1FA0-77A4-FEAE-B61353396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E48169A-AC63-4F6A-C845-CAC9F3B8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4957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82BB91-B8A8-C0D0-A7E0-3E981CF94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F42C98-FAAD-27F2-AB47-765D392C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B3FB5B-5033-CA0D-F324-60A9794B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85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4F864-622B-EA74-4A54-57E98502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B8F228-07F3-65DF-7A66-E3E67A9E4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31C5B90-BE57-7B14-CF94-7795A9B55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582872B-358C-09D4-D9B0-3C7D27E2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A901AD-5020-AFEC-423F-4053057D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419DF8-5414-FD53-B4C9-380B8CFA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56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0FD05-FB69-56AB-3E3A-6A1F8336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D16B6F0-A424-1551-9CAE-CA49729E70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FA58BA-CF13-4330-B4DE-E8539FBBE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87E0BF-2D7B-6BC9-83A2-7C97B319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B7BE5-0C9F-538F-01E8-A751C31C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AC14B0-08E8-891C-E5D7-F2DBC7366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0173E04-A087-07B9-26ED-BFFE5825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A8D12E-B014-5035-45EB-C41FF60C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753264-721E-5387-CF2C-16BD6336A7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4B7C-DE52-4CCA-BDFD-79495C160447}" type="datetimeFigureOut">
              <a:rPr lang="pt-BR" smtClean="0"/>
              <a:t>27/04/2023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93D9FE-D78A-C792-AEFD-401AC6CCA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89F879-3906-6487-BF93-ABE4B2935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6B07-D009-43F8-B1BE-40A8CC783B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935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180443A-6D5D-53E6-97FB-03F4F1CCE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029"/>
      </p:ext>
    </p:extLst>
  </p:cSld>
  <p:clrMapOvr>
    <a:masterClrMapping/>
  </p:clrMapOvr>
  <p:transition spd="slow" advClick="0" advTm="1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Site&#10;&#10;Descrição gerada automaticamente">
            <a:extLst>
              <a:ext uri="{FF2B5EF4-FFF2-40B4-BE49-F238E27FC236}">
                <a16:creationId xmlns:a16="http://schemas.microsoft.com/office/drawing/2014/main" id="{AF501859-E7AC-B60F-4883-5D5C7F7F79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1817"/>
      </p:ext>
    </p:extLst>
  </p:cSld>
  <p:clrMapOvr>
    <a:masterClrMapping/>
  </p:clrMapOvr>
  <p:transition spd="slow" advClick="0" advTm="1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 com confiança média">
            <a:extLst>
              <a:ext uri="{FF2B5EF4-FFF2-40B4-BE49-F238E27FC236}">
                <a16:creationId xmlns:a16="http://schemas.microsoft.com/office/drawing/2014/main" id="{C368FBC0-C078-9EE0-42D2-9E8358610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26335"/>
      </p:ext>
    </p:extLst>
  </p:cSld>
  <p:clrMapOvr>
    <a:masterClrMapping/>
  </p:clrMapOvr>
  <p:transition spd="slow" advClick="0" advTm="1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350484B9-1B6E-B011-E309-082FE2CE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49195"/>
      </p:ext>
    </p:extLst>
  </p:cSld>
  <p:clrMapOvr>
    <a:masterClrMapping/>
  </p:clrMapOvr>
  <p:transition spd="slow" advClick="0" advTm="10000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0484B9-1B6E-B011-E309-082FE2CE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33188"/>
      </p:ext>
    </p:extLst>
  </p:cSld>
  <p:clrMapOvr>
    <a:masterClrMapping/>
  </p:clrMapOvr>
  <p:transition spd="slow" advClick="0" advTm="10000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0484B9-1B6E-B011-E309-082FE2CE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11699"/>
      </p:ext>
    </p:extLst>
  </p:cSld>
  <p:clrMapOvr>
    <a:masterClrMapping/>
  </p:clrMapOvr>
  <p:transition spd="slow" advClick="0" advTm="10000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0484B9-1B6E-B011-E309-082FE2CE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81034"/>
      </p:ext>
    </p:extLst>
  </p:cSld>
  <p:clrMapOvr>
    <a:masterClrMapping/>
  </p:clrMapOvr>
  <p:transition spd="slow" advClick="0" advTm="10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0484B9-1B6E-B011-E309-082FE2CE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20120"/>
      </p:ext>
    </p:extLst>
  </p:cSld>
  <p:clrMapOvr>
    <a:masterClrMapping/>
  </p:clrMapOvr>
  <p:transition spd="slow" advClick="0" advTm="10000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0484B9-1B6E-B011-E309-082FE2CE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77285"/>
      </p:ext>
    </p:extLst>
  </p:cSld>
  <p:clrMapOvr>
    <a:masterClrMapping/>
  </p:clrMapOvr>
  <p:transition spd="slow" advClick="0" advTm="10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50484B9-1B6E-B011-E309-082FE2CE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35816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ECD907D-0617-9321-A4AB-B5441EBFC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86847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4EB8A-26AF-1D8D-7152-FA1C84BEB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54445D-901F-FC18-24D8-03FBA55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Interface gráfica do usuário, Site&#10;&#10;Descrição gerada automaticamente com confiança média">
            <a:extLst>
              <a:ext uri="{FF2B5EF4-FFF2-40B4-BE49-F238E27FC236}">
                <a16:creationId xmlns:a16="http://schemas.microsoft.com/office/drawing/2014/main" id="{F3313C85-CC98-6E25-6D21-869A0AB58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57653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18022FA3-811E-D53A-73FB-82E3A3838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37240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DB4CC091-D384-9C35-F375-9FA1BB78E2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11"/>
      </p:ext>
    </p:extLst>
  </p:cSld>
  <p:clrMapOvr>
    <a:masterClrMapping/>
  </p:clrMapOvr>
  <p:transition spd="slow" advClick="0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Site&#10;&#10;Descrição gerada automaticamente com confiança média">
            <a:extLst>
              <a:ext uri="{FF2B5EF4-FFF2-40B4-BE49-F238E27FC236}">
                <a16:creationId xmlns:a16="http://schemas.microsoft.com/office/drawing/2014/main" id="{BB463D8E-1F95-B943-0D2D-CCDEE8D20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97449"/>
      </p:ext>
    </p:extLst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Site&#10;&#10;Descrição gerada automaticamente com confiança média">
            <a:extLst>
              <a:ext uri="{FF2B5EF4-FFF2-40B4-BE49-F238E27FC236}">
                <a16:creationId xmlns:a16="http://schemas.microsoft.com/office/drawing/2014/main" id="{20C903CA-35FA-D5B3-C17E-5F40A97DB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4140"/>
      </p:ext>
    </p:extLst>
  </p:cSld>
  <p:clrMapOvr>
    <a:masterClrMapping/>
  </p:clrMapOvr>
  <p:transition spd="slow" advClick="0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3036BD23-A5F2-FED3-ACC6-18B887A3A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737954"/>
      </p:ext>
    </p:extLst>
  </p:cSld>
  <p:clrMapOvr>
    <a:masterClrMapping/>
  </p:clrMapOvr>
  <p:transition spd="slow" advClick="0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Site&#10;&#10;Descrição gerada automaticamente">
            <a:extLst>
              <a:ext uri="{FF2B5EF4-FFF2-40B4-BE49-F238E27FC236}">
                <a16:creationId xmlns:a16="http://schemas.microsoft.com/office/drawing/2014/main" id="{5903959C-F8D0-DDD9-A249-30659CF6D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0722"/>
      </p:ext>
    </p:extLst>
  </p:cSld>
  <p:clrMapOvr>
    <a:masterClrMapping/>
  </p:clrMapOvr>
  <p:transition spd="slow" advClick="0" advTm="10000">
    <p:push dir="u"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Wheverton Borges | Edições CNBB | Marketing</dc:creator>
  <cp:lastModifiedBy>Wheverton Borges | Edições CNBB | Marketing</cp:lastModifiedBy>
  <cp:revision>4</cp:revision>
  <dcterms:created xsi:type="dcterms:W3CDTF">2023-04-26T18:07:26Z</dcterms:created>
  <dcterms:modified xsi:type="dcterms:W3CDTF">2023-04-27T18:14:28Z</dcterms:modified>
</cp:coreProperties>
</file>